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56" r:id="rId5"/>
    <p:sldId id="257" r:id="rId6"/>
    <p:sldId id="258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STYNIAN\Desktop\matma\klasa%204\nauczyciel\GUS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STYNIAN\Downloads\rs_rocznik_stat_wojew_2012_tabele_w_Excelu\rs_rocznik_stat_wojew_2012_tabele_w_Excelu\rs_rocznik_stat_wojew_2012_tabele_w_Excelu\Excel\(NTS%20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2400" dirty="0"/>
              <a:t>Mieszkania</a:t>
            </a:r>
            <a:r>
              <a:rPr lang="pl-PL" sz="2400" baseline="0" dirty="0"/>
              <a:t> oddane do użytkowania w 2011 roku</a:t>
            </a:r>
            <a:endParaRPr lang="en-US" sz="2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aseline="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'10A'!$B$13:$B$28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'10A'!$E$13:$E$28</c:f>
              <c:numCache>
                <c:formatCode>General</c:formatCode>
                <c:ptCount val="16"/>
                <c:pt idx="0">
                  <c:v>10543</c:v>
                </c:pt>
                <c:pt idx="1">
                  <c:v>6427</c:v>
                </c:pt>
                <c:pt idx="2">
                  <c:v>6354</c:v>
                </c:pt>
                <c:pt idx="3">
                  <c:v>3318</c:v>
                </c:pt>
                <c:pt idx="4">
                  <c:v>6022</c:v>
                </c:pt>
                <c:pt idx="5">
                  <c:v>12634</c:v>
                </c:pt>
                <c:pt idx="6">
                  <c:v>25114</c:v>
                </c:pt>
                <c:pt idx="7">
                  <c:v>1715</c:v>
                </c:pt>
                <c:pt idx="8">
                  <c:v>5697</c:v>
                </c:pt>
                <c:pt idx="9">
                  <c:v>4439</c:v>
                </c:pt>
                <c:pt idx="10">
                  <c:v>11887</c:v>
                </c:pt>
                <c:pt idx="11">
                  <c:v>9500</c:v>
                </c:pt>
                <c:pt idx="12">
                  <c:v>2965</c:v>
                </c:pt>
                <c:pt idx="13">
                  <c:v>4570</c:v>
                </c:pt>
                <c:pt idx="14">
                  <c:v>13803</c:v>
                </c:pt>
                <c:pt idx="15">
                  <c:v>5966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66980864"/>
        <c:axId val="71368704"/>
      </c:barChart>
      <c:catAx>
        <c:axId val="669808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pl-PL"/>
          </a:p>
        </c:txPr>
        <c:crossAx val="71368704"/>
        <c:crosses val="autoZero"/>
        <c:auto val="1"/>
        <c:lblAlgn val="ctr"/>
        <c:lblOffset val="100"/>
        <c:noMultiLvlLbl val="0"/>
      </c:catAx>
      <c:valAx>
        <c:axId val="713687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pl-PL"/>
          </a:p>
        </c:txPr>
        <c:crossAx val="669808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2800" dirty="0"/>
              <a:t>Widzowie w kinach</a:t>
            </a:r>
            <a:r>
              <a:rPr lang="pl-PL" sz="2800" baseline="0" dirty="0"/>
              <a:t> w 2011 roku</a:t>
            </a:r>
            <a:endParaRPr lang="pl-PL" sz="28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15"/>
              <c:layout/>
              <c:tx>
                <c:rich>
                  <a:bodyPr/>
                  <a:lstStyle/>
                  <a:p>
                    <a:pPr>
                      <a:defRPr sz="1500" baseline="0"/>
                    </a:pPr>
                    <a:r>
                      <a:rPr lang="en-US" sz="1800" baseline="0" dirty="0" err="1" smtClean="0"/>
                      <a:t>Zachodnio</a:t>
                    </a:r>
                    <a:r>
                      <a:rPr lang="pl-PL" sz="1800" baseline="0" dirty="0" smtClean="0"/>
                      <a:t/>
                    </a:r>
                    <a:br>
                      <a:rPr lang="pl-PL" sz="1800" baseline="0" dirty="0" smtClean="0"/>
                    </a:br>
                    <a:r>
                      <a:rPr lang="en-US" sz="1800" baseline="0" dirty="0" err="1" smtClean="0"/>
                      <a:t>pomorskie</a:t>
                    </a:r>
                    <a:r>
                      <a:rPr lang="en-US" sz="1800" baseline="0" dirty="0"/>
                      <a:t>; 872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aseline="0"/>
                </a:pPr>
                <a:endParaRPr lang="pl-PL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'[(NTS 2).xlsx]21'!$B$12:$B$27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'[(NTS 2).xlsx]21'!$E$12:$E$27</c:f>
              <c:numCache>
                <c:formatCode>0</c:formatCode>
                <c:ptCount val="16"/>
                <c:pt idx="0">
                  <c:v>1233</c:v>
                </c:pt>
                <c:pt idx="1">
                  <c:v>851</c:v>
                </c:pt>
                <c:pt idx="2">
                  <c:v>584</c:v>
                </c:pt>
                <c:pt idx="3">
                  <c:v>904</c:v>
                </c:pt>
                <c:pt idx="4">
                  <c:v>854</c:v>
                </c:pt>
                <c:pt idx="5">
                  <c:v>1065</c:v>
                </c:pt>
                <c:pt idx="6">
                  <c:v>1645</c:v>
                </c:pt>
                <c:pt idx="7">
                  <c:v>609</c:v>
                </c:pt>
                <c:pt idx="8">
                  <c:v>510</c:v>
                </c:pt>
                <c:pt idx="9">
                  <c:v>690</c:v>
                </c:pt>
                <c:pt idx="10">
                  <c:v>1222</c:v>
                </c:pt>
                <c:pt idx="11">
                  <c:v>1219</c:v>
                </c:pt>
                <c:pt idx="12">
                  <c:v>480</c:v>
                </c:pt>
                <c:pt idx="13">
                  <c:v>692</c:v>
                </c:pt>
                <c:pt idx="14">
                  <c:v>1042</c:v>
                </c:pt>
                <c:pt idx="15">
                  <c:v>872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859EC2-5349-44D8-9DB4-6084E225B10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B5DBE0B-9950-40F8-9336-72FBA36F9010}">
      <dgm:prSet phldrT="[Tekst]" custT="1"/>
      <dgm:spPr/>
      <dgm:t>
        <a:bodyPr/>
        <a:lstStyle/>
        <a:p>
          <a:r>
            <a:rPr lang="pl-PL" sz="3200" b="1" dirty="0"/>
            <a:t>9</a:t>
          </a:r>
        </a:p>
      </dgm:t>
    </dgm:pt>
    <dgm:pt modelId="{16DFE7D2-3BDF-4D9A-9216-E16FD71C41FA}" type="parTrans" cxnId="{38C63124-0173-473B-BE96-592BCFF81E69}">
      <dgm:prSet/>
      <dgm:spPr/>
      <dgm:t>
        <a:bodyPr/>
        <a:lstStyle/>
        <a:p>
          <a:endParaRPr lang="pl-PL"/>
        </a:p>
      </dgm:t>
    </dgm:pt>
    <dgm:pt modelId="{7543C865-F658-4933-926B-F4B0059F417A}" type="sibTrans" cxnId="{38C63124-0173-473B-BE96-592BCFF81E69}">
      <dgm:prSet/>
      <dgm:spPr/>
      <dgm:t>
        <a:bodyPr/>
        <a:lstStyle/>
        <a:p>
          <a:endParaRPr lang="pl-PL"/>
        </a:p>
      </dgm:t>
    </dgm:pt>
    <dgm:pt modelId="{B34B9390-F7C6-4E72-844A-117932E2F85A}">
      <dgm:prSet phldrT="[Tekst]"/>
      <dgm:spPr/>
      <dgm:t>
        <a:bodyPr/>
        <a:lstStyle/>
        <a:p>
          <a:r>
            <a:rPr lang="pl-PL" b="1"/>
            <a:t>CYFRA SETEK TYSIĘCY</a:t>
          </a:r>
        </a:p>
      </dgm:t>
    </dgm:pt>
    <dgm:pt modelId="{E349B375-04CE-4EEA-8537-0327AA4EE7FF}" type="parTrans" cxnId="{600F6018-78AD-4A69-AEBB-C735F43266BA}">
      <dgm:prSet/>
      <dgm:spPr/>
      <dgm:t>
        <a:bodyPr/>
        <a:lstStyle/>
        <a:p>
          <a:endParaRPr lang="pl-PL"/>
        </a:p>
      </dgm:t>
    </dgm:pt>
    <dgm:pt modelId="{7499F7D0-E178-4D56-95AE-B28C9A16DDFA}" type="sibTrans" cxnId="{600F6018-78AD-4A69-AEBB-C735F43266BA}">
      <dgm:prSet/>
      <dgm:spPr/>
      <dgm:t>
        <a:bodyPr/>
        <a:lstStyle/>
        <a:p>
          <a:endParaRPr lang="pl-PL"/>
        </a:p>
      </dgm:t>
    </dgm:pt>
    <dgm:pt modelId="{D64B2CD3-A3FF-45B0-B9D5-94E934F4798A}">
      <dgm:prSet phldrT="[Tekst]" custT="1"/>
      <dgm:spPr/>
      <dgm:t>
        <a:bodyPr/>
        <a:lstStyle/>
        <a:p>
          <a:r>
            <a:rPr lang="pl-PL" sz="3200" b="1" dirty="0"/>
            <a:t>5</a:t>
          </a:r>
        </a:p>
      </dgm:t>
    </dgm:pt>
    <dgm:pt modelId="{3921595D-1F0C-4EDD-8E1D-914A59AAB65A}" type="parTrans" cxnId="{EDBE3824-8E27-40D1-B081-DAE7F33038A3}">
      <dgm:prSet/>
      <dgm:spPr/>
      <dgm:t>
        <a:bodyPr/>
        <a:lstStyle/>
        <a:p>
          <a:endParaRPr lang="pl-PL"/>
        </a:p>
      </dgm:t>
    </dgm:pt>
    <dgm:pt modelId="{7BEFBF33-56F8-4D60-9E8E-CA06A95C6223}" type="sibTrans" cxnId="{EDBE3824-8E27-40D1-B081-DAE7F33038A3}">
      <dgm:prSet/>
      <dgm:spPr/>
      <dgm:t>
        <a:bodyPr/>
        <a:lstStyle/>
        <a:p>
          <a:endParaRPr lang="pl-PL"/>
        </a:p>
      </dgm:t>
    </dgm:pt>
    <dgm:pt modelId="{9C12AE6D-4046-4588-B67A-F51FB551A09E}">
      <dgm:prSet phldrT="[Tekst]"/>
      <dgm:spPr/>
      <dgm:t>
        <a:bodyPr/>
        <a:lstStyle/>
        <a:p>
          <a:r>
            <a:rPr lang="pl-PL" b="1"/>
            <a:t>CYFRA DZIESIĄTEK</a:t>
          </a:r>
        </a:p>
      </dgm:t>
    </dgm:pt>
    <dgm:pt modelId="{85C64A60-7E7B-4FCC-9A0B-EC223DF6474D}" type="parTrans" cxnId="{ABB77AAD-B2C7-4848-966A-FA873CD54C1F}">
      <dgm:prSet/>
      <dgm:spPr/>
      <dgm:t>
        <a:bodyPr/>
        <a:lstStyle/>
        <a:p>
          <a:endParaRPr lang="pl-PL"/>
        </a:p>
      </dgm:t>
    </dgm:pt>
    <dgm:pt modelId="{95A4FF9D-5CC9-474F-88DE-F1727395F9E0}" type="sibTrans" cxnId="{ABB77AAD-B2C7-4848-966A-FA873CD54C1F}">
      <dgm:prSet/>
      <dgm:spPr/>
      <dgm:t>
        <a:bodyPr/>
        <a:lstStyle/>
        <a:p>
          <a:endParaRPr lang="pl-PL"/>
        </a:p>
      </dgm:t>
    </dgm:pt>
    <dgm:pt modelId="{43E3E246-FB9A-46F7-B303-4B1B2A901E4A}">
      <dgm:prSet phldrT="[Tekst]" custT="1"/>
      <dgm:spPr/>
      <dgm:t>
        <a:bodyPr/>
        <a:lstStyle/>
        <a:p>
          <a:r>
            <a:rPr lang="pl-PL" sz="3200" b="1" dirty="0"/>
            <a:t>8</a:t>
          </a:r>
        </a:p>
      </dgm:t>
    </dgm:pt>
    <dgm:pt modelId="{A3E16D3A-0AF6-4367-8C69-11ECB37318A4}" type="parTrans" cxnId="{C6B099F3-EB36-4E95-BCAB-0FC880546E06}">
      <dgm:prSet/>
      <dgm:spPr/>
      <dgm:t>
        <a:bodyPr/>
        <a:lstStyle/>
        <a:p>
          <a:endParaRPr lang="pl-PL"/>
        </a:p>
      </dgm:t>
    </dgm:pt>
    <dgm:pt modelId="{46CDA543-9699-4033-97C4-7000A3B4F7B2}" type="sibTrans" cxnId="{C6B099F3-EB36-4E95-BCAB-0FC880546E06}">
      <dgm:prSet/>
      <dgm:spPr/>
      <dgm:t>
        <a:bodyPr/>
        <a:lstStyle/>
        <a:p>
          <a:endParaRPr lang="pl-PL"/>
        </a:p>
      </dgm:t>
    </dgm:pt>
    <dgm:pt modelId="{71ECDC4A-DFF4-42CE-BAB3-CFC7D8A579E6}">
      <dgm:prSet phldrT="[Tekst]"/>
      <dgm:spPr/>
      <dgm:t>
        <a:bodyPr/>
        <a:lstStyle/>
        <a:p>
          <a:r>
            <a:rPr lang="pl-PL" b="1"/>
            <a:t>CYFRA JEDNOŚCI</a:t>
          </a:r>
        </a:p>
      </dgm:t>
    </dgm:pt>
    <dgm:pt modelId="{11C3D9A3-6759-4395-B036-F87A5F0B75E9}" type="parTrans" cxnId="{4CF7B76D-D64B-4F1C-A326-BAF08ECE4EED}">
      <dgm:prSet/>
      <dgm:spPr/>
      <dgm:t>
        <a:bodyPr/>
        <a:lstStyle/>
        <a:p>
          <a:endParaRPr lang="pl-PL"/>
        </a:p>
      </dgm:t>
    </dgm:pt>
    <dgm:pt modelId="{94B49A52-EE75-46D4-A150-0B62AC0DAC89}" type="sibTrans" cxnId="{4CF7B76D-D64B-4F1C-A326-BAF08ECE4EED}">
      <dgm:prSet/>
      <dgm:spPr/>
      <dgm:t>
        <a:bodyPr/>
        <a:lstStyle/>
        <a:p>
          <a:endParaRPr lang="pl-PL"/>
        </a:p>
      </dgm:t>
    </dgm:pt>
    <dgm:pt modelId="{2E972F88-A175-4D79-8BBF-077E2F1DBA15}">
      <dgm:prSet phldrT="[Tekst]" custT="1"/>
      <dgm:spPr/>
      <dgm:t>
        <a:bodyPr/>
        <a:lstStyle/>
        <a:p>
          <a:r>
            <a:rPr lang="pl-PL" sz="3200" b="1" dirty="0"/>
            <a:t>6</a:t>
          </a:r>
        </a:p>
      </dgm:t>
    </dgm:pt>
    <dgm:pt modelId="{2D3D0921-83EC-428C-9131-44AB1A7AAC84}" type="parTrans" cxnId="{B1281901-2B58-49E2-A903-A8598C91D7CC}">
      <dgm:prSet/>
      <dgm:spPr/>
      <dgm:t>
        <a:bodyPr/>
        <a:lstStyle/>
        <a:p>
          <a:endParaRPr lang="pl-PL"/>
        </a:p>
      </dgm:t>
    </dgm:pt>
    <dgm:pt modelId="{A770BF26-58F3-4213-B6AC-3C22C9EFC8BA}" type="sibTrans" cxnId="{B1281901-2B58-49E2-A903-A8598C91D7CC}">
      <dgm:prSet/>
      <dgm:spPr/>
      <dgm:t>
        <a:bodyPr/>
        <a:lstStyle/>
        <a:p>
          <a:endParaRPr lang="pl-PL"/>
        </a:p>
      </dgm:t>
    </dgm:pt>
    <dgm:pt modelId="{F67BB195-7199-48AA-8061-F133FAE15C9F}">
      <dgm:prSet phldrT="[Tekst]"/>
      <dgm:spPr/>
      <dgm:t>
        <a:bodyPr/>
        <a:lstStyle/>
        <a:p>
          <a:r>
            <a:rPr lang="pl-PL" b="1"/>
            <a:t>CYFRA SETEK</a:t>
          </a:r>
        </a:p>
      </dgm:t>
    </dgm:pt>
    <dgm:pt modelId="{4CDAE75B-31A8-4495-9D51-18D88BF5429C}" type="parTrans" cxnId="{A1E3B592-714C-4129-877E-46B11164B629}">
      <dgm:prSet/>
      <dgm:spPr/>
      <dgm:t>
        <a:bodyPr/>
        <a:lstStyle/>
        <a:p>
          <a:endParaRPr lang="pl-PL"/>
        </a:p>
      </dgm:t>
    </dgm:pt>
    <dgm:pt modelId="{7E161730-8CD8-4A5F-9505-7B95B3E6C3B3}" type="sibTrans" cxnId="{A1E3B592-714C-4129-877E-46B11164B629}">
      <dgm:prSet/>
      <dgm:spPr/>
      <dgm:t>
        <a:bodyPr/>
        <a:lstStyle/>
        <a:p>
          <a:endParaRPr lang="pl-PL"/>
        </a:p>
      </dgm:t>
    </dgm:pt>
    <dgm:pt modelId="{28551314-B132-4F1D-A130-B969A9CB877E}">
      <dgm:prSet phldrT="[Tekst]"/>
      <dgm:spPr/>
      <dgm:t>
        <a:bodyPr/>
        <a:lstStyle/>
        <a:p>
          <a:r>
            <a:rPr lang="pl-PL" b="1"/>
            <a:t>CYFRA TYSIĘCY</a:t>
          </a:r>
        </a:p>
      </dgm:t>
    </dgm:pt>
    <dgm:pt modelId="{97AB3D17-4FFA-4D29-A53F-090746313DD6}" type="parTrans" cxnId="{A634A628-DA3C-41C0-8CF5-E7F533198C9C}">
      <dgm:prSet/>
      <dgm:spPr/>
      <dgm:t>
        <a:bodyPr/>
        <a:lstStyle/>
        <a:p>
          <a:endParaRPr lang="pl-PL"/>
        </a:p>
      </dgm:t>
    </dgm:pt>
    <dgm:pt modelId="{AEF497EE-2363-4820-969C-9AA324C73B86}" type="sibTrans" cxnId="{A634A628-DA3C-41C0-8CF5-E7F533198C9C}">
      <dgm:prSet/>
      <dgm:spPr/>
      <dgm:t>
        <a:bodyPr/>
        <a:lstStyle/>
        <a:p>
          <a:endParaRPr lang="pl-PL"/>
        </a:p>
      </dgm:t>
    </dgm:pt>
    <dgm:pt modelId="{11BB1551-D64D-466C-B7B7-F04CEA9DE1B4}">
      <dgm:prSet phldrT="[Tekst]"/>
      <dgm:spPr/>
      <dgm:t>
        <a:bodyPr/>
        <a:lstStyle/>
        <a:p>
          <a:r>
            <a:rPr lang="pl-PL" b="1"/>
            <a:t>CYFRA DZIESIATEK TYSIĘCY</a:t>
          </a:r>
        </a:p>
      </dgm:t>
    </dgm:pt>
    <dgm:pt modelId="{AA341611-8517-4F22-9E12-41618E015323}" type="parTrans" cxnId="{ADFF19FD-69C0-4744-B6B2-6DEA9FD717C1}">
      <dgm:prSet/>
      <dgm:spPr/>
      <dgm:t>
        <a:bodyPr/>
        <a:lstStyle/>
        <a:p>
          <a:endParaRPr lang="pl-PL"/>
        </a:p>
      </dgm:t>
    </dgm:pt>
    <dgm:pt modelId="{6C7B3805-BA67-4A29-B720-D285683D34B7}" type="sibTrans" cxnId="{ADFF19FD-69C0-4744-B6B2-6DEA9FD717C1}">
      <dgm:prSet/>
      <dgm:spPr/>
      <dgm:t>
        <a:bodyPr/>
        <a:lstStyle/>
        <a:p>
          <a:endParaRPr lang="pl-PL"/>
        </a:p>
      </dgm:t>
    </dgm:pt>
    <dgm:pt modelId="{5279E9A0-9A77-4EF2-8555-C505BC7BC582}">
      <dgm:prSet phldrT="[Tekst]" custT="1"/>
      <dgm:spPr/>
      <dgm:t>
        <a:bodyPr/>
        <a:lstStyle/>
        <a:p>
          <a:r>
            <a:rPr lang="pl-PL" sz="3200" b="1" dirty="0"/>
            <a:t>3</a:t>
          </a:r>
        </a:p>
      </dgm:t>
    </dgm:pt>
    <dgm:pt modelId="{ACB129DE-B90C-4926-9B7A-4B3AFEC0E6F9}" type="parTrans" cxnId="{3E1EF68F-0B2C-4CD6-9BA0-30479D104A75}">
      <dgm:prSet/>
      <dgm:spPr/>
      <dgm:t>
        <a:bodyPr/>
        <a:lstStyle/>
        <a:p>
          <a:endParaRPr lang="pl-PL"/>
        </a:p>
      </dgm:t>
    </dgm:pt>
    <dgm:pt modelId="{D3952F0D-54F0-47E1-80BB-75867054B34E}" type="sibTrans" cxnId="{3E1EF68F-0B2C-4CD6-9BA0-30479D104A75}">
      <dgm:prSet/>
      <dgm:spPr/>
      <dgm:t>
        <a:bodyPr/>
        <a:lstStyle/>
        <a:p>
          <a:endParaRPr lang="pl-PL"/>
        </a:p>
      </dgm:t>
    </dgm:pt>
    <dgm:pt modelId="{0843DF4E-062E-467C-8012-54082929662B}">
      <dgm:prSet phldrT="[Tekst]" custT="1"/>
      <dgm:spPr/>
      <dgm:t>
        <a:bodyPr/>
        <a:lstStyle/>
        <a:p>
          <a:r>
            <a:rPr lang="pl-PL" sz="3200" b="1" dirty="0"/>
            <a:t>4</a:t>
          </a:r>
        </a:p>
      </dgm:t>
    </dgm:pt>
    <dgm:pt modelId="{6CCF6391-24AA-472D-BF27-3780A202B62A}" type="parTrans" cxnId="{291A9459-350B-46B1-B42F-DD1DBC44390A}">
      <dgm:prSet/>
      <dgm:spPr/>
      <dgm:t>
        <a:bodyPr/>
        <a:lstStyle/>
        <a:p>
          <a:endParaRPr lang="pl-PL"/>
        </a:p>
      </dgm:t>
    </dgm:pt>
    <dgm:pt modelId="{15FE1234-E389-414A-8ED0-643E2EE8E46E}" type="sibTrans" cxnId="{291A9459-350B-46B1-B42F-DD1DBC44390A}">
      <dgm:prSet/>
      <dgm:spPr/>
      <dgm:t>
        <a:bodyPr/>
        <a:lstStyle/>
        <a:p>
          <a:endParaRPr lang="pl-PL"/>
        </a:p>
      </dgm:t>
    </dgm:pt>
    <dgm:pt modelId="{CCA534B7-8FC9-4F32-9029-F71DE5993EF6}">
      <dgm:prSet phldrT="[Tekst]" custT="1"/>
      <dgm:spPr/>
      <dgm:t>
        <a:bodyPr/>
        <a:lstStyle/>
        <a:p>
          <a:r>
            <a:rPr lang="pl-PL" sz="3200" b="1" dirty="0"/>
            <a:t>7</a:t>
          </a:r>
        </a:p>
      </dgm:t>
    </dgm:pt>
    <dgm:pt modelId="{B7653E19-4E5C-4EAA-BF25-8D8EE29FDD1F}" type="parTrans" cxnId="{60CA6FF0-605A-43E9-AD24-1D54BB91C95D}">
      <dgm:prSet/>
      <dgm:spPr/>
      <dgm:t>
        <a:bodyPr/>
        <a:lstStyle/>
        <a:p>
          <a:endParaRPr lang="pl-PL"/>
        </a:p>
      </dgm:t>
    </dgm:pt>
    <dgm:pt modelId="{7A3687CB-E22E-49AA-8B13-11ACB1A96B88}" type="sibTrans" cxnId="{60CA6FF0-605A-43E9-AD24-1D54BB91C95D}">
      <dgm:prSet/>
      <dgm:spPr/>
      <dgm:t>
        <a:bodyPr/>
        <a:lstStyle/>
        <a:p>
          <a:endParaRPr lang="pl-PL"/>
        </a:p>
      </dgm:t>
    </dgm:pt>
    <dgm:pt modelId="{8DFB9A1C-26A8-463B-B565-5D3537EE2D60}">
      <dgm:prSet phldrT="[Tekst]"/>
      <dgm:spPr/>
      <dgm:t>
        <a:bodyPr/>
        <a:lstStyle/>
        <a:p>
          <a:r>
            <a:rPr lang="pl-PL" b="1"/>
            <a:t>CYFRA MILIONÓW</a:t>
          </a:r>
        </a:p>
      </dgm:t>
    </dgm:pt>
    <dgm:pt modelId="{B24657E3-BCD8-4A5D-B215-C4E091409653}" type="parTrans" cxnId="{19165382-55A9-4A10-8E08-1B1B763CC181}">
      <dgm:prSet/>
      <dgm:spPr/>
      <dgm:t>
        <a:bodyPr/>
        <a:lstStyle/>
        <a:p>
          <a:endParaRPr lang="pl-PL"/>
        </a:p>
      </dgm:t>
    </dgm:pt>
    <dgm:pt modelId="{5D628A95-8267-43E5-9661-6CC698E135F3}" type="sibTrans" cxnId="{19165382-55A9-4A10-8E08-1B1B763CC181}">
      <dgm:prSet/>
      <dgm:spPr/>
      <dgm:t>
        <a:bodyPr/>
        <a:lstStyle/>
        <a:p>
          <a:endParaRPr lang="pl-PL"/>
        </a:p>
      </dgm:t>
    </dgm:pt>
    <dgm:pt modelId="{6B501474-A959-40B3-B168-94AF9875FDAE}" type="pres">
      <dgm:prSet presAssocID="{B2859EC2-5349-44D8-9DB4-6084E225B10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2C67E11-8435-4170-8C08-92E985CC6B4A}" type="pres">
      <dgm:prSet presAssocID="{4B5DBE0B-9950-40F8-9336-72FBA36F9010}" presName="compNode" presStyleCnt="0"/>
      <dgm:spPr/>
    </dgm:pt>
    <dgm:pt modelId="{606A11E6-7FE2-4AC4-9F57-E62C69AB4DC8}" type="pres">
      <dgm:prSet presAssocID="{4B5DBE0B-9950-40F8-9336-72FBA36F9010}" presName="aNode" presStyleLbl="bgShp" presStyleIdx="0" presStyleCnt="7"/>
      <dgm:spPr/>
      <dgm:t>
        <a:bodyPr/>
        <a:lstStyle/>
        <a:p>
          <a:endParaRPr lang="pl-PL"/>
        </a:p>
      </dgm:t>
    </dgm:pt>
    <dgm:pt modelId="{8E28A3C6-D55B-4603-8328-58FAE22BF173}" type="pres">
      <dgm:prSet presAssocID="{4B5DBE0B-9950-40F8-9336-72FBA36F9010}" presName="textNode" presStyleLbl="bgShp" presStyleIdx="0" presStyleCnt="7"/>
      <dgm:spPr/>
      <dgm:t>
        <a:bodyPr/>
        <a:lstStyle/>
        <a:p>
          <a:endParaRPr lang="pl-PL"/>
        </a:p>
      </dgm:t>
    </dgm:pt>
    <dgm:pt modelId="{AD09873B-7814-4441-B5C4-0457597BA9C5}" type="pres">
      <dgm:prSet presAssocID="{4B5DBE0B-9950-40F8-9336-72FBA36F9010}" presName="compChildNode" presStyleCnt="0"/>
      <dgm:spPr/>
    </dgm:pt>
    <dgm:pt modelId="{735FD7AE-C9A5-45A0-BAD3-82C4033F2D0D}" type="pres">
      <dgm:prSet presAssocID="{4B5DBE0B-9950-40F8-9336-72FBA36F9010}" presName="theInnerList" presStyleCnt="0"/>
      <dgm:spPr/>
    </dgm:pt>
    <dgm:pt modelId="{DB50354C-A448-4584-A9F3-C73E17257A77}" type="pres">
      <dgm:prSet presAssocID="{8DFB9A1C-26A8-463B-B565-5D3537EE2D60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38E12B-9243-45CD-8DCF-C2BDEC061030}" type="pres">
      <dgm:prSet presAssocID="{4B5DBE0B-9950-40F8-9336-72FBA36F9010}" presName="aSpace" presStyleCnt="0"/>
      <dgm:spPr/>
    </dgm:pt>
    <dgm:pt modelId="{60558F0E-B574-41F9-BAF8-2E3DEF946CE2}" type="pres">
      <dgm:prSet presAssocID="{CCA534B7-8FC9-4F32-9029-F71DE5993EF6}" presName="compNode" presStyleCnt="0"/>
      <dgm:spPr/>
    </dgm:pt>
    <dgm:pt modelId="{644B2081-E1AB-44E8-B5CC-4A48D56AB07C}" type="pres">
      <dgm:prSet presAssocID="{CCA534B7-8FC9-4F32-9029-F71DE5993EF6}" presName="aNode" presStyleLbl="bgShp" presStyleIdx="1" presStyleCnt="7"/>
      <dgm:spPr/>
      <dgm:t>
        <a:bodyPr/>
        <a:lstStyle/>
        <a:p>
          <a:endParaRPr lang="pl-PL"/>
        </a:p>
      </dgm:t>
    </dgm:pt>
    <dgm:pt modelId="{6562AF38-622E-42A7-9D95-36BBF6E7A9A8}" type="pres">
      <dgm:prSet presAssocID="{CCA534B7-8FC9-4F32-9029-F71DE5993EF6}" presName="textNode" presStyleLbl="bgShp" presStyleIdx="1" presStyleCnt="7"/>
      <dgm:spPr/>
      <dgm:t>
        <a:bodyPr/>
        <a:lstStyle/>
        <a:p>
          <a:endParaRPr lang="pl-PL"/>
        </a:p>
      </dgm:t>
    </dgm:pt>
    <dgm:pt modelId="{D0B90DE6-D3FE-45A1-97EC-0367DE3EB4DF}" type="pres">
      <dgm:prSet presAssocID="{CCA534B7-8FC9-4F32-9029-F71DE5993EF6}" presName="compChildNode" presStyleCnt="0"/>
      <dgm:spPr/>
    </dgm:pt>
    <dgm:pt modelId="{83A6ADB0-C4E3-49AD-A691-D9E121E8E1A0}" type="pres">
      <dgm:prSet presAssocID="{CCA534B7-8FC9-4F32-9029-F71DE5993EF6}" presName="theInnerList" presStyleCnt="0"/>
      <dgm:spPr/>
    </dgm:pt>
    <dgm:pt modelId="{F7FDE961-8EAD-42CA-B4EC-E90A41CA54CA}" type="pres">
      <dgm:prSet presAssocID="{B34B9390-F7C6-4E72-844A-117932E2F85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A6C606-29FE-45F9-9351-6806B8FF8086}" type="pres">
      <dgm:prSet presAssocID="{CCA534B7-8FC9-4F32-9029-F71DE5993EF6}" presName="aSpace" presStyleCnt="0"/>
      <dgm:spPr/>
    </dgm:pt>
    <dgm:pt modelId="{91D9E5DD-345D-40A2-889F-E586320817B8}" type="pres">
      <dgm:prSet presAssocID="{D64B2CD3-A3FF-45B0-B9D5-94E934F4798A}" presName="compNode" presStyleCnt="0"/>
      <dgm:spPr/>
    </dgm:pt>
    <dgm:pt modelId="{BF6A397E-B23B-4EAE-BCFA-A6088EB7B076}" type="pres">
      <dgm:prSet presAssocID="{D64B2CD3-A3FF-45B0-B9D5-94E934F4798A}" presName="aNode" presStyleLbl="bgShp" presStyleIdx="2" presStyleCnt="7"/>
      <dgm:spPr/>
      <dgm:t>
        <a:bodyPr/>
        <a:lstStyle/>
        <a:p>
          <a:endParaRPr lang="pl-PL"/>
        </a:p>
      </dgm:t>
    </dgm:pt>
    <dgm:pt modelId="{E423A3F8-57F4-45B7-9B37-A50E95CDC4FB}" type="pres">
      <dgm:prSet presAssocID="{D64B2CD3-A3FF-45B0-B9D5-94E934F4798A}" presName="textNode" presStyleLbl="bgShp" presStyleIdx="2" presStyleCnt="7"/>
      <dgm:spPr/>
      <dgm:t>
        <a:bodyPr/>
        <a:lstStyle/>
        <a:p>
          <a:endParaRPr lang="pl-PL"/>
        </a:p>
      </dgm:t>
    </dgm:pt>
    <dgm:pt modelId="{45AD126F-F8B0-4EBF-88CB-D5ABC188222B}" type="pres">
      <dgm:prSet presAssocID="{D64B2CD3-A3FF-45B0-B9D5-94E934F4798A}" presName="compChildNode" presStyleCnt="0"/>
      <dgm:spPr/>
    </dgm:pt>
    <dgm:pt modelId="{B0B5D601-40E1-4EE0-B4E6-65D3BB4DF167}" type="pres">
      <dgm:prSet presAssocID="{D64B2CD3-A3FF-45B0-B9D5-94E934F4798A}" presName="theInnerList" presStyleCnt="0"/>
      <dgm:spPr/>
    </dgm:pt>
    <dgm:pt modelId="{3F0DCD7E-B6B2-4B57-A60D-649DC76010BB}" type="pres">
      <dgm:prSet presAssocID="{11BB1551-D64D-466C-B7B7-F04CEA9DE1B4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862E58-A657-40C0-BF13-A3B6E9D94501}" type="pres">
      <dgm:prSet presAssocID="{D64B2CD3-A3FF-45B0-B9D5-94E934F4798A}" presName="aSpace" presStyleCnt="0"/>
      <dgm:spPr/>
    </dgm:pt>
    <dgm:pt modelId="{09BB2501-ACC1-41AA-B649-DA66BC6C5479}" type="pres">
      <dgm:prSet presAssocID="{5279E9A0-9A77-4EF2-8555-C505BC7BC582}" presName="compNode" presStyleCnt="0"/>
      <dgm:spPr/>
    </dgm:pt>
    <dgm:pt modelId="{7240780E-8815-46D3-A3A2-46BFE5579E8F}" type="pres">
      <dgm:prSet presAssocID="{5279E9A0-9A77-4EF2-8555-C505BC7BC582}" presName="aNode" presStyleLbl="bgShp" presStyleIdx="3" presStyleCnt="7"/>
      <dgm:spPr/>
      <dgm:t>
        <a:bodyPr/>
        <a:lstStyle/>
        <a:p>
          <a:endParaRPr lang="pl-PL"/>
        </a:p>
      </dgm:t>
    </dgm:pt>
    <dgm:pt modelId="{F9E9BC37-CC65-4AFE-8771-4E0647371862}" type="pres">
      <dgm:prSet presAssocID="{5279E9A0-9A77-4EF2-8555-C505BC7BC582}" presName="textNode" presStyleLbl="bgShp" presStyleIdx="3" presStyleCnt="7"/>
      <dgm:spPr/>
      <dgm:t>
        <a:bodyPr/>
        <a:lstStyle/>
        <a:p>
          <a:endParaRPr lang="pl-PL"/>
        </a:p>
      </dgm:t>
    </dgm:pt>
    <dgm:pt modelId="{35E80AFA-5F76-4C35-AF7A-2BCB36A55723}" type="pres">
      <dgm:prSet presAssocID="{5279E9A0-9A77-4EF2-8555-C505BC7BC582}" presName="compChildNode" presStyleCnt="0"/>
      <dgm:spPr/>
    </dgm:pt>
    <dgm:pt modelId="{FBFEC42F-203E-4370-A64E-25E093D2A45E}" type="pres">
      <dgm:prSet presAssocID="{5279E9A0-9A77-4EF2-8555-C505BC7BC582}" presName="theInnerList" presStyleCnt="0"/>
      <dgm:spPr/>
    </dgm:pt>
    <dgm:pt modelId="{1D78A58D-8590-48DB-8173-2D29FE2A1601}" type="pres">
      <dgm:prSet presAssocID="{28551314-B132-4F1D-A130-B969A9CB877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18ECE1C-7CA7-494C-AF24-BC48233470DF}" type="pres">
      <dgm:prSet presAssocID="{5279E9A0-9A77-4EF2-8555-C505BC7BC582}" presName="aSpace" presStyleCnt="0"/>
      <dgm:spPr/>
    </dgm:pt>
    <dgm:pt modelId="{8677D73B-EF47-4C10-AFFF-5A178DCB2708}" type="pres">
      <dgm:prSet presAssocID="{0843DF4E-062E-467C-8012-54082929662B}" presName="compNode" presStyleCnt="0"/>
      <dgm:spPr/>
    </dgm:pt>
    <dgm:pt modelId="{BE9C254D-129F-4FBF-9AC2-DE6570759939}" type="pres">
      <dgm:prSet presAssocID="{0843DF4E-062E-467C-8012-54082929662B}" presName="aNode" presStyleLbl="bgShp" presStyleIdx="4" presStyleCnt="7"/>
      <dgm:spPr/>
      <dgm:t>
        <a:bodyPr/>
        <a:lstStyle/>
        <a:p>
          <a:endParaRPr lang="pl-PL"/>
        </a:p>
      </dgm:t>
    </dgm:pt>
    <dgm:pt modelId="{CC82E3F6-5ACB-4984-81D2-BA6D01DF5B7E}" type="pres">
      <dgm:prSet presAssocID="{0843DF4E-062E-467C-8012-54082929662B}" presName="textNode" presStyleLbl="bgShp" presStyleIdx="4" presStyleCnt="7"/>
      <dgm:spPr/>
      <dgm:t>
        <a:bodyPr/>
        <a:lstStyle/>
        <a:p>
          <a:endParaRPr lang="pl-PL"/>
        </a:p>
      </dgm:t>
    </dgm:pt>
    <dgm:pt modelId="{3C171DF0-3A3F-4A31-A561-AD04A2A42B62}" type="pres">
      <dgm:prSet presAssocID="{0843DF4E-062E-467C-8012-54082929662B}" presName="compChildNode" presStyleCnt="0"/>
      <dgm:spPr/>
    </dgm:pt>
    <dgm:pt modelId="{FCE54D02-ACC4-4A3B-AAE8-7C797DE46137}" type="pres">
      <dgm:prSet presAssocID="{0843DF4E-062E-467C-8012-54082929662B}" presName="theInnerList" presStyleCnt="0"/>
      <dgm:spPr/>
    </dgm:pt>
    <dgm:pt modelId="{FD6AEDBA-6FFD-4378-8641-301450A081DE}" type="pres">
      <dgm:prSet presAssocID="{F67BB195-7199-48AA-8061-F133FAE15C9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DE98A6-F36E-4607-A670-A9932AC8FD8D}" type="pres">
      <dgm:prSet presAssocID="{0843DF4E-062E-467C-8012-54082929662B}" presName="aSpace" presStyleCnt="0"/>
      <dgm:spPr/>
    </dgm:pt>
    <dgm:pt modelId="{73590FCC-E669-4FAF-A0DD-803DED8167F0}" type="pres">
      <dgm:prSet presAssocID="{2E972F88-A175-4D79-8BBF-077E2F1DBA15}" presName="compNode" presStyleCnt="0"/>
      <dgm:spPr/>
    </dgm:pt>
    <dgm:pt modelId="{03409E9D-5D8D-4A08-BF83-920F186FB454}" type="pres">
      <dgm:prSet presAssocID="{2E972F88-A175-4D79-8BBF-077E2F1DBA15}" presName="aNode" presStyleLbl="bgShp" presStyleIdx="5" presStyleCnt="7"/>
      <dgm:spPr/>
      <dgm:t>
        <a:bodyPr/>
        <a:lstStyle/>
        <a:p>
          <a:endParaRPr lang="pl-PL"/>
        </a:p>
      </dgm:t>
    </dgm:pt>
    <dgm:pt modelId="{A2990AB4-1AE2-4993-9D68-132A1EBD1D55}" type="pres">
      <dgm:prSet presAssocID="{2E972F88-A175-4D79-8BBF-077E2F1DBA15}" presName="textNode" presStyleLbl="bgShp" presStyleIdx="5" presStyleCnt="7"/>
      <dgm:spPr/>
      <dgm:t>
        <a:bodyPr/>
        <a:lstStyle/>
        <a:p>
          <a:endParaRPr lang="pl-PL"/>
        </a:p>
      </dgm:t>
    </dgm:pt>
    <dgm:pt modelId="{8549C425-EC1B-4B0C-B0AA-61C3B8CA679C}" type="pres">
      <dgm:prSet presAssocID="{2E972F88-A175-4D79-8BBF-077E2F1DBA15}" presName="compChildNode" presStyleCnt="0"/>
      <dgm:spPr/>
    </dgm:pt>
    <dgm:pt modelId="{F6114E94-B0A1-4B70-B040-2DF2A07635BF}" type="pres">
      <dgm:prSet presAssocID="{2E972F88-A175-4D79-8BBF-077E2F1DBA15}" presName="theInnerList" presStyleCnt="0"/>
      <dgm:spPr/>
    </dgm:pt>
    <dgm:pt modelId="{BD885BED-7E17-44F9-9A17-CDDF7C2C3E2B}" type="pres">
      <dgm:prSet presAssocID="{9C12AE6D-4046-4588-B67A-F51FB551A09E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11173B-9789-42D8-A482-B281AC9E0E6E}" type="pres">
      <dgm:prSet presAssocID="{2E972F88-A175-4D79-8BBF-077E2F1DBA15}" presName="aSpace" presStyleCnt="0"/>
      <dgm:spPr/>
    </dgm:pt>
    <dgm:pt modelId="{7B2E7B65-7A42-4C8C-92EE-5EBDDE42DDD1}" type="pres">
      <dgm:prSet presAssocID="{43E3E246-FB9A-46F7-B303-4B1B2A901E4A}" presName="compNode" presStyleCnt="0"/>
      <dgm:spPr/>
    </dgm:pt>
    <dgm:pt modelId="{F7326098-9034-453D-BFA2-4D85CA3E1859}" type="pres">
      <dgm:prSet presAssocID="{43E3E246-FB9A-46F7-B303-4B1B2A901E4A}" presName="aNode" presStyleLbl="bgShp" presStyleIdx="6" presStyleCnt="7"/>
      <dgm:spPr/>
      <dgm:t>
        <a:bodyPr/>
        <a:lstStyle/>
        <a:p>
          <a:endParaRPr lang="pl-PL"/>
        </a:p>
      </dgm:t>
    </dgm:pt>
    <dgm:pt modelId="{B1C22D50-B054-4B3B-B1D0-13EFF64629C2}" type="pres">
      <dgm:prSet presAssocID="{43E3E246-FB9A-46F7-B303-4B1B2A901E4A}" presName="textNode" presStyleLbl="bgShp" presStyleIdx="6" presStyleCnt="7"/>
      <dgm:spPr/>
      <dgm:t>
        <a:bodyPr/>
        <a:lstStyle/>
        <a:p>
          <a:endParaRPr lang="pl-PL"/>
        </a:p>
      </dgm:t>
    </dgm:pt>
    <dgm:pt modelId="{948E0B44-801C-4ECB-A48D-21C036C4B219}" type="pres">
      <dgm:prSet presAssocID="{43E3E246-FB9A-46F7-B303-4B1B2A901E4A}" presName="compChildNode" presStyleCnt="0"/>
      <dgm:spPr/>
    </dgm:pt>
    <dgm:pt modelId="{A1F689DF-1C83-4A9A-ADEC-6EDD97A80403}" type="pres">
      <dgm:prSet presAssocID="{43E3E246-FB9A-46F7-B303-4B1B2A901E4A}" presName="theInnerList" presStyleCnt="0"/>
      <dgm:spPr/>
    </dgm:pt>
    <dgm:pt modelId="{7C0FF145-CAFF-4D44-8502-3387A9EA3FE0}" type="pres">
      <dgm:prSet presAssocID="{71ECDC4A-DFF4-42CE-BAB3-CFC7D8A579E6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97AC2A2-33B9-4768-B2CB-0A2E20299616}" type="presOf" srcId="{B34B9390-F7C6-4E72-844A-117932E2F85A}" destId="{F7FDE961-8EAD-42CA-B4EC-E90A41CA54CA}" srcOrd="0" destOrd="0" presId="urn:microsoft.com/office/officeart/2005/8/layout/lProcess2"/>
    <dgm:cxn modelId="{B1281901-2B58-49E2-A903-A8598C91D7CC}" srcId="{B2859EC2-5349-44D8-9DB4-6084E225B105}" destId="{2E972F88-A175-4D79-8BBF-077E2F1DBA15}" srcOrd="5" destOrd="0" parTransId="{2D3D0921-83EC-428C-9131-44AB1A7AAC84}" sibTransId="{A770BF26-58F3-4213-B6AC-3C22C9EFC8BA}"/>
    <dgm:cxn modelId="{A634A628-DA3C-41C0-8CF5-E7F533198C9C}" srcId="{5279E9A0-9A77-4EF2-8555-C505BC7BC582}" destId="{28551314-B132-4F1D-A130-B969A9CB877E}" srcOrd="0" destOrd="0" parTransId="{97AB3D17-4FFA-4D29-A53F-090746313DD6}" sibTransId="{AEF497EE-2363-4820-969C-9AA324C73B86}"/>
    <dgm:cxn modelId="{EDBE3824-8E27-40D1-B081-DAE7F33038A3}" srcId="{B2859EC2-5349-44D8-9DB4-6084E225B105}" destId="{D64B2CD3-A3FF-45B0-B9D5-94E934F4798A}" srcOrd="2" destOrd="0" parTransId="{3921595D-1F0C-4EDD-8E1D-914A59AAB65A}" sibTransId="{7BEFBF33-56F8-4D60-9E8E-CA06A95C6223}"/>
    <dgm:cxn modelId="{03CB7A26-38A1-4A2D-858B-2211F03248F0}" type="presOf" srcId="{71ECDC4A-DFF4-42CE-BAB3-CFC7D8A579E6}" destId="{7C0FF145-CAFF-4D44-8502-3387A9EA3FE0}" srcOrd="0" destOrd="0" presId="urn:microsoft.com/office/officeart/2005/8/layout/lProcess2"/>
    <dgm:cxn modelId="{4CF7B76D-D64B-4F1C-A326-BAF08ECE4EED}" srcId="{43E3E246-FB9A-46F7-B303-4B1B2A901E4A}" destId="{71ECDC4A-DFF4-42CE-BAB3-CFC7D8A579E6}" srcOrd="0" destOrd="0" parTransId="{11C3D9A3-6759-4395-B036-F87A5F0B75E9}" sibTransId="{94B49A52-EE75-46D4-A150-0B62AC0DAC89}"/>
    <dgm:cxn modelId="{EA579AEC-7E99-468F-BCE1-3E8FAB54AB1B}" type="presOf" srcId="{CCA534B7-8FC9-4F32-9029-F71DE5993EF6}" destId="{6562AF38-622E-42A7-9D95-36BBF6E7A9A8}" srcOrd="1" destOrd="0" presId="urn:microsoft.com/office/officeart/2005/8/layout/lProcess2"/>
    <dgm:cxn modelId="{F04DA58A-D9E8-4600-9A0A-74749C76C85A}" type="presOf" srcId="{D64B2CD3-A3FF-45B0-B9D5-94E934F4798A}" destId="{E423A3F8-57F4-45B7-9B37-A50E95CDC4FB}" srcOrd="1" destOrd="0" presId="urn:microsoft.com/office/officeart/2005/8/layout/lProcess2"/>
    <dgm:cxn modelId="{94EEB1EE-60F1-4FD7-960E-18A07C5D433A}" type="presOf" srcId="{9C12AE6D-4046-4588-B67A-F51FB551A09E}" destId="{BD885BED-7E17-44F9-9A17-CDDF7C2C3E2B}" srcOrd="0" destOrd="0" presId="urn:microsoft.com/office/officeart/2005/8/layout/lProcess2"/>
    <dgm:cxn modelId="{8D519E5E-4F39-488E-A331-E7E64D79E442}" type="presOf" srcId="{8DFB9A1C-26A8-463B-B565-5D3537EE2D60}" destId="{DB50354C-A448-4584-A9F3-C73E17257A77}" srcOrd="0" destOrd="0" presId="urn:microsoft.com/office/officeart/2005/8/layout/lProcess2"/>
    <dgm:cxn modelId="{ADFF19FD-69C0-4744-B6B2-6DEA9FD717C1}" srcId="{D64B2CD3-A3FF-45B0-B9D5-94E934F4798A}" destId="{11BB1551-D64D-466C-B7B7-F04CEA9DE1B4}" srcOrd="0" destOrd="0" parTransId="{AA341611-8517-4F22-9E12-41618E015323}" sibTransId="{6C7B3805-BA67-4A29-B720-D285683D34B7}"/>
    <dgm:cxn modelId="{DFE90EC4-2B96-4B90-B76E-B8117832CD77}" type="presOf" srcId="{43E3E246-FB9A-46F7-B303-4B1B2A901E4A}" destId="{B1C22D50-B054-4B3B-B1D0-13EFF64629C2}" srcOrd="1" destOrd="0" presId="urn:microsoft.com/office/officeart/2005/8/layout/lProcess2"/>
    <dgm:cxn modelId="{C6B099F3-EB36-4E95-BCAB-0FC880546E06}" srcId="{B2859EC2-5349-44D8-9DB4-6084E225B105}" destId="{43E3E246-FB9A-46F7-B303-4B1B2A901E4A}" srcOrd="6" destOrd="0" parTransId="{A3E16D3A-0AF6-4367-8C69-11ECB37318A4}" sibTransId="{46CDA543-9699-4033-97C4-7000A3B4F7B2}"/>
    <dgm:cxn modelId="{35EC09F4-F3CE-4CE7-8EA4-E41B9D327928}" type="presOf" srcId="{0843DF4E-062E-467C-8012-54082929662B}" destId="{BE9C254D-129F-4FBF-9AC2-DE6570759939}" srcOrd="0" destOrd="0" presId="urn:microsoft.com/office/officeart/2005/8/layout/lProcess2"/>
    <dgm:cxn modelId="{FBFB19F9-DEB1-4BCB-9A02-CF9CBFD1D389}" type="presOf" srcId="{43E3E246-FB9A-46F7-B303-4B1B2A901E4A}" destId="{F7326098-9034-453D-BFA2-4D85CA3E1859}" srcOrd="0" destOrd="0" presId="urn:microsoft.com/office/officeart/2005/8/layout/lProcess2"/>
    <dgm:cxn modelId="{3D181D89-0F15-4F77-BE66-8538853FB22F}" type="presOf" srcId="{28551314-B132-4F1D-A130-B969A9CB877E}" destId="{1D78A58D-8590-48DB-8173-2D29FE2A1601}" srcOrd="0" destOrd="0" presId="urn:microsoft.com/office/officeart/2005/8/layout/lProcess2"/>
    <dgm:cxn modelId="{291A9459-350B-46B1-B42F-DD1DBC44390A}" srcId="{B2859EC2-5349-44D8-9DB4-6084E225B105}" destId="{0843DF4E-062E-467C-8012-54082929662B}" srcOrd="4" destOrd="0" parTransId="{6CCF6391-24AA-472D-BF27-3780A202B62A}" sibTransId="{15FE1234-E389-414A-8ED0-643E2EE8E46E}"/>
    <dgm:cxn modelId="{60CA6FF0-605A-43E9-AD24-1D54BB91C95D}" srcId="{B2859EC2-5349-44D8-9DB4-6084E225B105}" destId="{CCA534B7-8FC9-4F32-9029-F71DE5993EF6}" srcOrd="1" destOrd="0" parTransId="{B7653E19-4E5C-4EAA-BF25-8D8EE29FDD1F}" sibTransId="{7A3687CB-E22E-49AA-8B13-11ACB1A96B88}"/>
    <dgm:cxn modelId="{C81DA6E0-2120-40FB-AB6C-3B8131D0877B}" type="presOf" srcId="{0843DF4E-062E-467C-8012-54082929662B}" destId="{CC82E3F6-5ACB-4984-81D2-BA6D01DF5B7E}" srcOrd="1" destOrd="0" presId="urn:microsoft.com/office/officeart/2005/8/layout/lProcess2"/>
    <dgm:cxn modelId="{6F0D53DD-6347-4388-8FD7-A37DFC06A640}" type="presOf" srcId="{5279E9A0-9A77-4EF2-8555-C505BC7BC582}" destId="{F9E9BC37-CC65-4AFE-8771-4E0647371862}" srcOrd="1" destOrd="0" presId="urn:microsoft.com/office/officeart/2005/8/layout/lProcess2"/>
    <dgm:cxn modelId="{E58C5573-E300-48C4-A5FE-1A8B8821B268}" type="presOf" srcId="{D64B2CD3-A3FF-45B0-B9D5-94E934F4798A}" destId="{BF6A397E-B23B-4EAE-BCFA-A6088EB7B076}" srcOrd="0" destOrd="0" presId="urn:microsoft.com/office/officeart/2005/8/layout/lProcess2"/>
    <dgm:cxn modelId="{600F6018-78AD-4A69-AEBB-C735F43266BA}" srcId="{CCA534B7-8FC9-4F32-9029-F71DE5993EF6}" destId="{B34B9390-F7C6-4E72-844A-117932E2F85A}" srcOrd="0" destOrd="0" parTransId="{E349B375-04CE-4EEA-8537-0327AA4EE7FF}" sibTransId="{7499F7D0-E178-4D56-95AE-B28C9A16DDFA}"/>
    <dgm:cxn modelId="{C74D73F5-FE6B-4EE5-A73B-6B6FA3187702}" type="presOf" srcId="{4B5DBE0B-9950-40F8-9336-72FBA36F9010}" destId="{8E28A3C6-D55B-4603-8328-58FAE22BF173}" srcOrd="1" destOrd="0" presId="urn:microsoft.com/office/officeart/2005/8/layout/lProcess2"/>
    <dgm:cxn modelId="{ABB77AAD-B2C7-4848-966A-FA873CD54C1F}" srcId="{2E972F88-A175-4D79-8BBF-077E2F1DBA15}" destId="{9C12AE6D-4046-4588-B67A-F51FB551A09E}" srcOrd="0" destOrd="0" parTransId="{85C64A60-7E7B-4FCC-9A0B-EC223DF6474D}" sibTransId="{95A4FF9D-5CC9-474F-88DE-F1727395F9E0}"/>
    <dgm:cxn modelId="{19165382-55A9-4A10-8E08-1B1B763CC181}" srcId="{4B5DBE0B-9950-40F8-9336-72FBA36F9010}" destId="{8DFB9A1C-26A8-463B-B565-5D3537EE2D60}" srcOrd="0" destOrd="0" parTransId="{B24657E3-BCD8-4A5D-B215-C4E091409653}" sibTransId="{5D628A95-8267-43E5-9661-6CC698E135F3}"/>
    <dgm:cxn modelId="{8173C537-0590-4E55-A141-B61FD6C57074}" type="presOf" srcId="{2E972F88-A175-4D79-8BBF-077E2F1DBA15}" destId="{A2990AB4-1AE2-4993-9D68-132A1EBD1D55}" srcOrd="1" destOrd="0" presId="urn:microsoft.com/office/officeart/2005/8/layout/lProcess2"/>
    <dgm:cxn modelId="{282B51B0-C6A9-4CB9-94A4-1DAF5FE1EFBB}" type="presOf" srcId="{F67BB195-7199-48AA-8061-F133FAE15C9F}" destId="{FD6AEDBA-6FFD-4378-8641-301450A081DE}" srcOrd="0" destOrd="0" presId="urn:microsoft.com/office/officeart/2005/8/layout/lProcess2"/>
    <dgm:cxn modelId="{EECAB18B-C4E7-47F1-9977-8C7CFDFA78CD}" type="presOf" srcId="{4B5DBE0B-9950-40F8-9336-72FBA36F9010}" destId="{606A11E6-7FE2-4AC4-9F57-E62C69AB4DC8}" srcOrd="0" destOrd="0" presId="urn:microsoft.com/office/officeart/2005/8/layout/lProcess2"/>
    <dgm:cxn modelId="{38C63124-0173-473B-BE96-592BCFF81E69}" srcId="{B2859EC2-5349-44D8-9DB4-6084E225B105}" destId="{4B5DBE0B-9950-40F8-9336-72FBA36F9010}" srcOrd="0" destOrd="0" parTransId="{16DFE7D2-3BDF-4D9A-9216-E16FD71C41FA}" sibTransId="{7543C865-F658-4933-926B-F4B0059F417A}"/>
    <dgm:cxn modelId="{0170D456-3971-4714-8D6D-7B646048A56A}" type="presOf" srcId="{B2859EC2-5349-44D8-9DB4-6084E225B105}" destId="{6B501474-A959-40B3-B168-94AF9875FDAE}" srcOrd="0" destOrd="0" presId="urn:microsoft.com/office/officeart/2005/8/layout/lProcess2"/>
    <dgm:cxn modelId="{5AEECDBE-2662-4082-B6A8-24B70CF702B9}" type="presOf" srcId="{5279E9A0-9A77-4EF2-8555-C505BC7BC582}" destId="{7240780E-8815-46D3-A3A2-46BFE5579E8F}" srcOrd="0" destOrd="0" presId="urn:microsoft.com/office/officeart/2005/8/layout/lProcess2"/>
    <dgm:cxn modelId="{08ED2F6C-168B-4141-94D7-C4A65A73A870}" type="presOf" srcId="{2E972F88-A175-4D79-8BBF-077E2F1DBA15}" destId="{03409E9D-5D8D-4A08-BF83-920F186FB454}" srcOrd="0" destOrd="0" presId="urn:microsoft.com/office/officeart/2005/8/layout/lProcess2"/>
    <dgm:cxn modelId="{A1E3B592-714C-4129-877E-46B11164B629}" srcId="{0843DF4E-062E-467C-8012-54082929662B}" destId="{F67BB195-7199-48AA-8061-F133FAE15C9F}" srcOrd="0" destOrd="0" parTransId="{4CDAE75B-31A8-4495-9D51-18D88BF5429C}" sibTransId="{7E161730-8CD8-4A5F-9505-7B95B3E6C3B3}"/>
    <dgm:cxn modelId="{52200623-35E8-432F-8079-2B11AA22B2D8}" type="presOf" srcId="{11BB1551-D64D-466C-B7B7-F04CEA9DE1B4}" destId="{3F0DCD7E-B6B2-4B57-A60D-649DC76010BB}" srcOrd="0" destOrd="0" presId="urn:microsoft.com/office/officeart/2005/8/layout/lProcess2"/>
    <dgm:cxn modelId="{3C371A92-B1F7-4290-9D87-B704DA51327F}" type="presOf" srcId="{CCA534B7-8FC9-4F32-9029-F71DE5993EF6}" destId="{644B2081-E1AB-44E8-B5CC-4A48D56AB07C}" srcOrd="0" destOrd="0" presId="urn:microsoft.com/office/officeart/2005/8/layout/lProcess2"/>
    <dgm:cxn modelId="{3E1EF68F-0B2C-4CD6-9BA0-30479D104A75}" srcId="{B2859EC2-5349-44D8-9DB4-6084E225B105}" destId="{5279E9A0-9A77-4EF2-8555-C505BC7BC582}" srcOrd="3" destOrd="0" parTransId="{ACB129DE-B90C-4926-9B7A-4B3AFEC0E6F9}" sibTransId="{D3952F0D-54F0-47E1-80BB-75867054B34E}"/>
    <dgm:cxn modelId="{EF202859-829D-4EEF-AD5C-AD8306961AEB}" type="presParOf" srcId="{6B501474-A959-40B3-B168-94AF9875FDAE}" destId="{32C67E11-8435-4170-8C08-92E985CC6B4A}" srcOrd="0" destOrd="0" presId="urn:microsoft.com/office/officeart/2005/8/layout/lProcess2"/>
    <dgm:cxn modelId="{D8B22C05-4C5D-42D2-A90A-8D2E5743EFEB}" type="presParOf" srcId="{32C67E11-8435-4170-8C08-92E985CC6B4A}" destId="{606A11E6-7FE2-4AC4-9F57-E62C69AB4DC8}" srcOrd="0" destOrd="0" presId="urn:microsoft.com/office/officeart/2005/8/layout/lProcess2"/>
    <dgm:cxn modelId="{65A231B0-D294-4805-906F-4790DDC9D681}" type="presParOf" srcId="{32C67E11-8435-4170-8C08-92E985CC6B4A}" destId="{8E28A3C6-D55B-4603-8328-58FAE22BF173}" srcOrd="1" destOrd="0" presId="urn:microsoft.com/office/officeart/2005/8/layout/lProcess2"/>
    <dgm:cxn modelId="{7E756D6E-2532-4C69-8942-C770BA6F6B1C}" type="presParOf" srcId="{32C67E11-8435-4170-8C08-92E985CC6B4A}" destId="{AD09873B-7814-4441-B5C4-0457597BA9C5}" srcOrd="2" destOrd="0" presId="urn:microsoft.com/office/officeart/2005/8/layout/lProcess2"/>
    <dgm:cxn modelId="{99525A77-15C6-478C-A018-C5FD44AEFB2A}" type="presParOf" srcId="{AD09873B-7814-4441-B5C4-0457597BA9C5}" destId="{735FD7AE-C9A5-45A0-BAD3-82C4033F2D0D}" srcOrd="0" destOrd="0" presId="urn:microsoft.com/office/officeart/2005/8/layout/lProcess2"/>
    <dgm:cxn modelId="{9463D722-0320-4D71-B485-00342EF847D7}" type="presParOf" srcId="{735FD7AE-C9A5-45A0-BAD3-82C4033F2D0D}" destId="{DB50354C-A448-4584-A9F3-C73E17257A77}" srcOrd="0" destOrd="0" presId="urn:microsoft.com/office/officeart/2005/8/layout/lProcess2"/>
    <dgm:cxn modelId="{9BC8FE8C-B66E-4D98-8E31-B68A969592D7}" type="presParOf" srcId="{6B501474-A959-40B3-B168-94AF9875FDAE}" destId="{CA38E12B-9243-45CD-8DCF-C2BDEC061030}" srcOrd="1" destOrd="0" presId="urn:microsoft.com/office/officeart/2005/8/layout/lProcess2"/>
    <dgm:cxn modelId="{D709675A-F082-4D62-A4A5-4F20D2DB3E65}" type="presParOf" srcId="{6B501474-A959-40B3-B168-94AF9875FDAE}" destId="{60558F0E-B574-41F9-BAF8-2E3DEF946CE2}" srcOrd="2" destOrd="0" presId="urn:microsoft.com/office/officeart/2005/8/layout/lProcess2"/>
    <dgm:cxn modelId="{23D30CE0-22FB-4BE3-9FF4-F178F6E30166}" type="presParOf" srcId="{60558F0E-B574-41F9-BAF8-2E3DEF946CE2}" destId="{644B2081-E1AB-44E8-B5CC-4A48D56AB07C}" srcOrd="0" destOrd="0" presId="urn:microsoft.com/office/officeart/2005/8/layout/lProcess2"/>
    <dgm:cxn modelId="{9633AC17-03FB-4228-B21A-6039FB03D1EC}" type="presParOf" srcId="{60558F0E-B574-41F9-BAF8-2E3DEF946CE2}" destId="{6562AF38-622E-42A7-9D95-36BBF6E7A9A8}" srcOrd="1" destOrd="0" presId="urn:microsoft.com/office/officeart/2005/8/layout/lProcess2"/>
    <dgm:cxn modelId="{177D0D57-839A-46EA-93A0-9C15640561A4}" type="presParOf" srcId="{60558F0E-B574-41F9-BAF8-2E3DEF946CE2}" destId="{D0B90DE6-D3FE-45A1-97EC-0367DE3EB4DF}" srcOrd="2" destOrd="0" presId="urn:microsoft.com/office/officeart/2005/8/layout/lProcess2"/>
    <dgm:cxn modelId="{FD4462DF-8BDD-497A-9E39-F21F9343A890}" type="presParOf" srcId="{D0B90DE6-D3FE-45A1-97EC-0367DE3EB4DF}" destId="{83A6ADB0-C4E3-49AD-A691-D9E121E8E1A0}" srcOrd="0" destOrd="0" presId="urn:microsoft.com/office/officeart/2005/8/layout/lProcess2"/>
    <dgm:cxn modelId="{435F36D4-2839-48AA-B635-4F96A714DC75}" type="presParOf" srcId="{83A6ADB0-C4E3-49AD-A691-D9E121E8E1A0}" destId="{F7FDE961-8EAD-42CA-B4EC-E90A41CA54CA}" srcOrd="0" destOrd="0" presId="urn:microsoft.com/office/officeart/2005/8/layout/lProcess2"/>
    <dgm:cxn modelId="{B0B4A2B6-EA17-4B1B-BF47-C1BBC230865E}" type="presParOf" srcId="{6B501474-A959-40B3-B168-94AF9875FDAE}" destId="{C1A6C606-29FE-45F9-9351-6806B8FF8086}" srcOrd="3" destOrd="0" presId="urn:microsoft.com/office/officeart/2005/8/layout/lProcess2"/>
    <dgm:cxn modelId="{91FADFD6-BD94-48DE-892E-D24E360E20F5}" type="presParOf" srcId="{6B501474-A959-40B3-B168-94AF9875FDAE}" destId="{91D9E5DD-345D-40A2-889F-E586320817B8}" srcOrd="4" destOrd="0" presId="urn:microsoft.com/office/officeart/2005/8/layout/lProcess2"/>
    <dgm:cxn modelId="{BFD64760-6215-4413-91ED-93E8A5ADDDB0}" type="presParOf" srcId="{91D9E5DD-345D-40A2-889F-E586320817B8}" destId="{BF6A397E-B23B-4EAE-BCFA-A6088EB7B076}" srcOrd="0" destOrd="0" presId="urn:microsoft.com/office/officeart/2005/8/layout/lProcess2"/>
    <dgm:cxn modelId="{75A3246B-96FF-4733-9E2B-FC559CBBFAA2}" type="presParOf" srcId="{91D9E5DD-345D-40A2-889F-E586320817B8}" destId="{E423A3F8-57F4-45B7-9B37-A50E95CDC4FB}" srcOrd="1" destOrd="0" presId="urn:microsoft.com/office/officeart/2005/8/layout/lProcess2"/>
    <dgm:cxn modelId="{D3F2E157-8958-4837-BD20-94B59CB78B8C}" type="presParOf" srcId="{91D9E5DD-345D-40A2-889F-E586320817B8}" destId="{45AD126F-F8B0-4EBF-88CB-D5ABC188222B}" srcOrd="2" destOrd="0" presId="urn:microsoft.com/office/officeart/2005/8/layout/lProcess2"/>
    <dgm:cxn modelId="{EA0AECC9-6D6A-4DD3-BDD6-6A9B026DC824}" type="presParOf" srcId="{45AD126F-F8B0-4EBF-88CB-D5ABC188222B}" destId="{B0B5D601-40E1-4EE0-B4E6-65D3BB4DF167}" srcOrd="0" destOrd="0" presId="urn:microsoft.com/office/officeart/2005/8/layout/lProcess2"/>
    <dgm:cxn modelId="{F927FF30-BB86-4C07-989F-5A524373A2A1}" type="presParOf" srcId="{B0B5D601-40E1-4EE0-B4E6-65D3BB4DF167}" destId="{3F0DCD7E-B6B2-4B57-A60D-649DC76010BB}" srcOrd="0" destOrd="0" presId="urn:microsoft.com/office/officeart/2005/8/layout/lProcess2"/>
    <dgm:cxn modelId="{DEAF2BCB-BDBD-4F93-9A4E-1F3C2C6FDED0}" type="presParOf" srcId="{6B501474-A959-40B3-B168-94AF9875FDAE}" destId="{D2862E58-A657-40C0-BF13-A3B6E9D94501}" srcOrd="5" destOrd="0" presId="urn:microsoft.com/office/officeart/2005/8/layout/lProcess2"/>
    <dgm:cxn modelId="{19F6FE01-AAFE-4F9A-8A30-8F661C3E92BA}" type="presParOf" srcId="{6B501474-A959-40B3-B168-94AF9875FDAE}" destId="{09BB2501-ACC1-41AA-B649-DA66BC6C5479}" srcOrd="6" destOrd="0" presId="urn:microsoft.com/office/officeart/2005/8/layout/lProcess2"/>
    <dgm:cxn modelId="{88A9A7BB-83B2-4BEA-84CC-ADF264E57FA0}" type="presParOf" srcId="{09BB2501-ACC1-41AA-B649-DA66BC6C5479}" destId="{7240780E-8815-46D3-A3A2-46BFE5579E8F}" srcOrd="0" destOrd="0" presId="urn:microsoft.com/office/officeart/2005/8/layout/lProcess2"/>
    <dgm:cxn modelId="{1E68EC17-A76D-44AB-BCEB-5FD0ABA3E606}" type="presParOf" srcId="{09BB2501-ACC1-41AA-B649-DA66BC6C5479}" destId="{F9E9BC37-CC65-4AFE-8771-4E0647371862}" srcOrd="1" destOrd="0" presId="urn:microsoft.com/office/officeart/2005/8/layout/lProcess2"/>
    <dgm:cxn modelId="{58DCCCDD-D663-46D1-8D20-D9E7CBE845D5}" type="presParOf" srcId="{09BB2501-ACC1-41AA-B649-DA66BC6C5479}" destId="{35E80AFA-5F76-4C35-AF7A-2BCB36A55723}" srcOrd="2" destOrd="0" presId="urn:microsoft.com/office/officeart/2005/8/layout/lProcess2"/>
    <dgm:cxn modelId="{AB32FC1D-6150-490B-88EB-A7CD3F5825D2}" type="presParOf" srcId="{35E80AFA-5F76-4C35-AF7A-2BCB36A55723}" destId="{FBFEC42F-203E-4370-A64E-25E093D2A45E}" srcOrd="0" destOrd="0" presId="urn:microsoft.com/office/officeart/2005/8/layout/lProcess2"/>
    <dgm:cxn modelId="{D6DB5BE5-56D3-451A-8E39-D868E2B6F35A}" type="presParOf" srcId="{FBFEC42F-203E-4370-A64E-25E093D2A45E}" destId="{1D78A58D-8590-48DB-8173-2D29FE2A1601}" srcOrd="0" destOrd="0" presId="urn:microsoft.com/office/officeart/2005/8/layout/lProcess2"/>
    <dgm:cxn modelId="{58AEBDA6-3EBE-4D96-85CC-C2ACB19E37B3}" type="presParOf" srcId="{6B501474-A959-40B3-B168-94AF9875FDAE}" destId="{A18ECE1C-7CA7-494C-AF24-BC48233470DF}" srcOrd="7" destOrd="0" presId="urn:microsoft.com/office/officeart/2005/8/layout/lProcess2"/>
    <dgm:cxn modelId="{DF55FA09-4022-410D-BEEE-ED5DC924B670}" type="presParOf" srcId="{6B501474-A959-40B3-B168-94AF9875FDAE}" destId="{8677D73B-EF47-4C10-AFFF-5A178DCB2708}" srcOrd="8" destOrd="0" presId="urn:microsoft.com/office/officeart/2005/8/layout/lProcess2"/>
    <dgm:cxn modelId="{7ED5B0D9-51E5-4DA2-A660-DEE2B33A9872}" type="presParOf" srcId="{8677D73B-EF47-4C10-AFFF-5A178DCB2708}" destId="{BE9C254D-129F-4FBF-9AC2-DE6570759939}" srcOrd="0" destOrd="0" presId="urn:microsoft.com/office/officeart/2005/8/layout/lProcess2"/>
    <dgm:cxn modelId="{959E5DCF-A4A5-4DD4-BA09-3796770F977D}" type="presParOf" srcId="{8677D73B-EF47-4C10-AFFF-5A178DCB2708}" destId="{CC82E3F6-5ACB-4984-81D2-BA6D01DF5B7E}" srcOrd="1" destOrd="0" presId="urn:microsoft.com/office/officeart/2005/8/layout/lProcess2"/>
    <dgm:cxn modelId="{86544584-F4A3-436E-8DA2-CEBAACAB0DC9}" type="presParOf" srcId="{8677D73B-EF47-4C10-AFFF-5A178DCB2708}" destId="{3C171DF0-3A3F-4A31-A561-AD04A2A42B62}" srcOrd="2" destOrd="0" presId="urn:microsoft.com/office/officeart/2005/8/layout/lProcess2"/>
    <dgm:cxn modelId="{FCE752BF-6AD3-43C5-9071-DE1811E06C69}" type="presParOf" srcId="{3C171DF0-3A3F-4A31-A561-AD04A2A42B62}" destId="{FCE54D02-ACC4-4A3B-AAE8-7C797DE46137}" srcOrd="0" destOrd="0" presId="urn:microsoft.com/office/officeart/2005/8/layout/lProcess2"/>
    <dgm:cxn modelId="{862A9D58-2AD3-4043-9A65-A0D125DBB57B}" type="presParOf" srcId="{FCE54D02-ACC4-4A3B-AAE8-7C797DE46137}" destId="{FD6AEDBA-6FFD-4378-8641-301450A081DE}" srcOrd="0" destOrd="0" presId="urn:microsoft.com/office/officeart/2005/8/layout/lProcess2"/>
    <dgm:cxn modelId="{E4F4519F-5850-43D3-BDD9-612BEB90A885}" type="presParOf" srcId="{6B501474-A959-40B3-B168-94AF9875FDAE}" destId="{CEDE98A6-F36E-4607-A670-A9932AC8FD8D}" srcOrd="9" destOrd="0" presId="urn:microsoft.com/office/officeart/2005/8/layout/lProcess2"/>
    <dgm:cxn modelId="{1A90C927-20F4-49AD-8F23-487B3F3A0E42}" type="presParOf" srcId="{6B501474-A959-40B3-B168-94AF9875FDAE}" destId="{73590FCC-E669-4FAF-A0DD-803DED8167F0}" srcOrd="10" destOrd="0" presId="urn:microsoft.com/office/officeart/2005/8/layout/lProcess2"/>
    <dgm:cxn modelId="{0D90BF40-FF53-405B-BFF2-2558D3CC1AC5}" type="presParOf" srcId="{73590FCC-E669-4FAF-A0DD-803DED8167F0}" destId="{03409E9D-5D8D-4A08-BF83-920F186FB454}" srcOrd="0" destOrd="0" presId="urn:microsoft.com/office/officeart/2005/8/layout/lProcess2"/>
    <dgm:cxn modelId="{59623BDD-762A-4256-B2F3-9FD126FF332A}" type="presParOf" srcId="{73590FCC-E669-4FAF-A0DD-803DED8167F0}" destId="{A2990AB4-1AE2-4993-9D68-132A1EBD1D55}" srcOrd="1" destOrd="0" presId="urn:microsoft.com/office/officeart/2005/8/layout/lProcess2"/>
    <dgm:cxn modelId="{581A2D25-2357-4949-90F4-F146B3970830}" type="presParOf" srcId="{73590FCC-E669-4FAF-A0DD-803DED8167F0}" destId="{8549C425-EC1B-4B0C-B0AA-61C3B8CA679C}" srcOrd="2" destOrd="0" presId="urn:microsoft.com/office/officeart/2005/8/layout/lProcess2"/>
    <dgm:cxn modelId="{18F4794D-608A-4506-BDE9-CDF228E0C144}" type="presParOf" srcId="{8549C425-EC1B-4B0C-B0AA-61C3B8CA679C}" destId="{F6114E94-B0A1-4B70-B040-2DF2A07635BF}" srcOrd="0" destOrd="0" presId="urn:microsoft.com/office/officeart/2005/8/layout/lProcess2"/>
    <dgm:cxn modelId="{62774AB1-F0BD-41EF-B2DF-645E3995CAAF}" type="presParOf" srcId="{F6114E94-B0A1-4B70-B040-2DF2A07635BF}" destId="{BD885BED-7E17-44F9-9A17-CDDF7C2C3E2B}" srcOrd="0" destOrd="0" presId="urn:microsoft.com/office/officeart/2005/8/layout/lProcess2"/>
    <dgm:cxn modelId="{EE6ECA39-0963-4BB8-A1F5-C2E029E97269}" type="presParOf" srcId="{6B501474-A959-40B3-B168-94AF9875FDAE}" destId="{7C11173B-9789-42D8-A482-B281AC9E0E6E}" srcOrd="11" destOrd="0" presId="urn:microsoft.com/office/officeart/2005/8/layout/lProcess2"/>
    <dgm:cxn modelId="{4AC39785-CAC7-43E1-B1AF-C7DB58E4B135}" type="presParOf" srcId="{6B501474-A959-40B3-B168-94AF9875FDAE}" destId="{7B2E7B65-7A42-4C8C-92EE-5EBDDE42DDD1}" srcOrd="12" destOrd="0" presId="urn:microsoft.com/office/officeart/2005/8/layout/lProcess2"/>
    <dgm:cxn modelId="{C9B7C85D-72C0-448E-AFAB-531B4777B0B8}" type="presParOf" srcId="{7B2E7B65-7A42-4C8C-92EE-5EBDDE42DDD1}" destId="{F7326098-9034-453D-BFA2-4D85CA3E1859}" srcOrd="0" destOrd="0" presId="urn:microsoft.com/office/officeart/2005/8/layout/lProcess2"/>
    <dgm:cxn modelId="{ABB5ADAB-D601-47B2-8664-5F8AAC496B3F}" type="presParOf" srcId="{7B2E7B65-7A42-4C8C-92EE-5EBDDE42DDD1}" destId="{B1C22D50-B054-4B3B-B1D0-13EFF64629C2}" srcOrd="1" destOrd="0" presId="urn:microsoft.com/office/officeart/2005/8/layout/lProcess2"/>
    <dgm:cxn modelId="{53473DE9-4DEA-4466-9297-16BE66B96F77}" type="presParOf" srcId="{7B2E7B65-7A42-4C8C-92EE-5EBDDE42DDD1}" destId="{948E0B44-801C-4ECB-A48D-21C036C4B219}" srcOrd="2" destOrd="0" presId="urn:microsoft.com/office/officeart/2005/8/layout/lProcess2"/>
    <dgm:cxn modelId="{8FCF5728-FA33-4370-BC57-573C13B094E9}" type="presParOf" srcId="{948E0B44-801C-4ECB-A48D-21C036C4B219}" destId="{A1F689DF-1C83-4A9A-ADEC-6EDD97A80403}" srcOrd="0" destOrd="0" presId="urn:microsoft.com/office/officeart/2005/8/layout/lProcess2"/>
    <dgm:cxn modelId="{DE7A6AEB-E3C5-47C3-A737-A3685E4BE720}" type="presParOf" srcId="{A1F689DF-1C83-4A9A-ADEC-6EDD97A80403}" destId="{7C0FF145-CAFF-4D44-8502-3387A9EA3FE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C4EF38-9C8D-4C60-8199-B252A5FCAC2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EC52020-482C-4D3F-9CA3-B246E36AB80B}">
      <dgm:prSet phldrT="[Tekst]"/>
      <dgm:spPr/>
      <dgm:t>
        <a:bodyPr/>
        <a:lstStyle/>
        <a:p>
          <a:r>
            <a:rPr lang="pl-PL" b="1"/>
            <a:t>10 jedności to 1 dziesiątka</a:t>
          </a:r>
        </a:p>
      </dgm:t>
    </dgm:pt>
    <dgm:pt modelId="{015ED05D-7120-4C88-8679-36BBA19DA50C}" type="parTrans" cxnId="{A2F26617-DA3A-46BB-BF4E-D57214DBFA92}">
      <dgm:prSet/>
      <dgm:spPr/>
      <dgm:t>
        <a:bodyPr/>
        <a:lstStyle/>
        <a:p>
          <a:endParaRPr lang="pl-PL"/>
        </a:p>
      </dgm:t>
    </dgm:pt>
    <dgm:pt modelId="{16D3C825-FB4D-4E69-A732-F78F2A219F3D}" type="sibTrans" cxnId="{A2F26617-DA3A-46BB-BF4E-D57214DBFA92}">
      <dgm:prSet/>
      <dgm:spPr/>
      <dgm:t>
        <a:bodyPr/>
        <a:lstStyle/>
        <a:p>
          <a:endParaRPr lang="pl-PL"/>
        </a:p>
      </dgm:t>
    </dgm:pt>
    <dgm:pt modelId="{5D068AB0-FEBE-474C-BAE8-2289AFB5427D}">
      <dgm:prSet phldrT="[Tekst]"/>
      <dgm:spPr/>
      <dgm:t>
        <a:bodyPr/>
        <a:lstStyle/>
        <a:p>
          <a:r>
            <a:rPr lang="pl-PL" b="1"/>
            <a:t>10 dziesiątek to 1 setka</a:t>
          </a:r>
        </a:p>
      </dgm:t>
    </dgm:pt>
    <dgm:pt modelId="{557A9452-1AF2-4790-9542-32B0734A85B6}" type="parTrans" cxnId="{9AE7B93F-AABB-4909-AE39-AFC43D2F8AEB}">
      <dgm:prSet/>
      <dgm:spPr/>
      <dgm:t>
        <a:bodyPr/>
        <a:lstStyle/>
        <a:p>
          <a:endParaRPr lang="pl-PL"/>
        </a:p>
      </dgm:t>
    </dgm:pt>
    <dgm:pt modelId="{495D616B-5583-44F1-80A0-E0C17AEBDFDF}" type="sibTrans" cxnId="{9AE7B93F-AABB-4909-AE39-AFC43D2F8AEB}">
      <dgm:prSet/>
      <dgm:spPr/>
      <dgm:t>
        <a:bodyPr/>
        <a:lstStyle/>
        <a:p>
          <a:endParaRPr lang="pl-PL"/>
        </a:p>
      </dgm:t>
    </dgm:pt>
    <dgm:pt modelId="{3EAF5936-5C71-4E92-95D3-F810D2E51B4C}">
      <dgm:prSet phldrT="[Tekst]"/>
      <dgm:spPr/>
      <dgm:t>
        <a:bodyPr/>
        <a:lstStyle/>
        <a:p>
          <a:r>
            <a:rPr lang="pl-PL" b="1"/>
            <a:t>10 setek to 1 tysiąc</a:t>
          </a:r>
        </a:p>
      </dgm:t>
    </dgm:pt>
    <dgm:pt modelId="{414D0B37-01BC-4DBA-9572-4D202C916DEF}" type="parTrans" cxnId="{607CF566-C010-4EFC-B078-7A827A878440}">
      <dgm:prSet/>
      <dgm:spPr/>
      <dgm:t>
        <a:bodyPr/>
        <a:lstStyle/>
        <a:p>
          <a:endParaRPr lang="pl-PL"/>
        </a:p>
      </dgm:t>
    </dgm:pt>
    <dgm:pt modelId="{5314D566-E19A-4DA5-8A13-7D043BDF2E3E}" type="sibTrans" cxnId="{607CF566-C010-4EFC-B078-7A827A878440}">
      <dgm:prSet/>
      <dgm:spPr/>
      <dgm:t>
        <a:bodyPr/>
        <a:lstStyle/>
        <a:p>
          <a:endParaRPr lang="pl-PL"/>
        </a:p>
      </dgm:t>
    </dgm:pt>
    <dgm:pt modelId="{DD1164B1-FBEC-4D3A-BEEF-30FB200429B8}">
      <dgm:prSet phldrT="[Tekst]"/>
      <dgm:spPr/>
      <dgm:t>
        <a:bodyPr/>
        <a:lstStyle/>
        <a:p>
          <a:r>
            <a:rPr lang="pl-PL" b="1"/>
            <a:t>10 dziesiątek tysięcy to 1 setka tysięcy</a:t>
          </a:r>
        </a:p>
      </dgm:t>
    </dgm:pt>
    <dgm:pt modelId="{6F439541-E549-42C0-8DC9-4752CA7C4B8F}" type="parTrans" cxnId="{85DDCB5D-F462-4CAA-8644-4F661D5CF60A}">
      <dgm:prSet/>
      <dgm:spPr/>
      <dgm:t>
        <a:bodyPr/>
        <a:lstStyle/>
        <a:p>
          <a:endParaRPr lang="pl-PL"/>
        </a:p>
      </dgm:t>
    </dgm:pt>
    <dgm:pt modelId="{01A5105F-F3B3-445B-8CA2-55C107548AC9}" type="sibTrans" cxnId="{85DDCB5D-F462-4CAA-8644-4F661D5CF60A}">
      <dgm:prSet/>
      <dgm:spPr/>
      <dgm:t>
        <a:bodyPr/>
        <a:lstStyle/>
        <a:p>
          <a:endParaRPr lang="pl-PL"/>
        </a:p>
      </dgm:t>
    </dgm:pt>
    <dgm:pt modelId="{FA269080-F178-4023-8D14-6EB72DF2D421}">
      <dgm:prSet phldrT="[Tekst]"/>
      <dgm:spPr/>
      <dgm:t>
        <a:bodyPr/>
        <a:lstStyle/>
        <a:p>
          <a:r>
            <a:rPr lang="pl-PL" b="1"/>
            <a:t>10 tysięcy to 1 dziesiątka tysięcy</a:t>
          </a:r>
        </a:p>
      </dgm:t>
    </dgm:pt>
    <dgm:pt modelId="{0321864B-00EC-41F6-B1F1-2375DEB9A665}" type="parTrans" cxnId="{85523089-6428-4312-909E-90BD57694522}">
      <dgm:prSet/>
      <dgm:spPr/>
      <dgm:t>
        <a:bodyPr/>
        <a:lstStyle/>
        <a:p>
          <a:endParaRPr lang="pl-PL"/>
        </a:p>
      </dgm:t>
    </dgm:pt>
    <dgm:pt modelId="{9B2A143C-01DE-4F5D-A372-CBCD3F35AC9F}" type="sibTrans" cxnId="{85523089-6428-4312-909E-90BD57694522}">
      <dgm:prSet/>
      <dgm:spPr/>
      <dgm:t>
        <a:bodyPr/>
        <a:lstStyle/>
        <a:p>
          <a:endParaRPr lang="pl-PL"/>
        </a:p>
      </dgm:t>
    </dgm:pt>
    <dgm:pt modelId="{FB8E8E21-2856-4B76-A21A-8B5D44E6BC64}">
      <dgm:prSet phldrT="[Tekst]"/>
      <dgm:spPr/>
      <dgm:t>
        <a:bodyPr/>
        <a:lstStyle/>
        <a:p>
          <a:r>
            <a:rPr lang="pl-PL" b="1"/>
            <a:t>10 setek tysięcy to 1 milion</a:t>
          </a:r>
        </a:p>
      </dgm:t>
    </dgm:pt>
    <dgm:pt modelId="{38AFCF40-19A6-49D5-8461-FA51BFC743C2}" type="parTrans" cxnId="{BECEE681-1E48-43BF-BE2C-135A88923041}">
      <dgm:prSet/>
      <dgm:spPr/>
      <dgm:t>
        <a:bodyPr/>
        <a:lstStyle/>
        <a:p>
          <a:endParaRPr lang="pl-PL"/>
        </a:p>
      </dgm:t>
    </dgm:pt>
    <dgm:pt modelId="{213E692B-2EB3-4A2C-89E7-93E40A4D06D0}" type="sibTrans" cxnId="{BECEE681-1E48-43BF-BE2C-135A88923041}">
      <dgm:prSet/>
      <dgm:spPr/>
      <dgm:t>
        <a:bodyPr/>
        <a:lstStyle/>
        <a:p>
          <a:endParaRPr lang="pl-PL"/>
        </a:p>
      </dgm:t>
    </dgm:pt>
    <dgm:pt modelId="{A0F616E8-A93C-44C5-BA82-8A74756C7D51}" type="pres">
      <dgm:prSet presAssocID="{6FC4EF38-9C8D-4C60-8199-B252A5FCAC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E85BD03-92B4-4B26-A76F-65DCAB2D7541}" type="pres">
      <dgm:prSet presAssocID="{AEC52020-482C-4D3F-9CA3-B246E36AB80B}" presName="parentLin" presStyleCnt="0"/>
      <dgm:spPr/>
    </dgm:pt>
    <dgm:pt modelId="{854F4845-6AB1-4543-A5D3-4437A2EE59F9}" type="pres">
      <dgm:prSet presAssocID="{AEC52020-482C-4D3F-9CA3-B246E36AB80B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328583B0-8088-4625-B96B-74FDD02B72D5}" type="pres">
      <dgm:prSet presAssocID="{AEC52020-482C-4D3F-9CA3-B246E36AB80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4CC0BA-7194-44CB-BF1B-2EB32F505AD2}" type="pres">
      <dgm:prSet presAssocID="{AEC52020-482C-4D3F-9CA3-B246E36AB80B}" presName="negativeSpace" presStyleCnt="0"/>
      <dgm:spPr/>
    </dgm:pt>
    <dgm:pt modelId="{94EA053F-B664-4EB8-8AF5-B2B3F51C72BD}" type="pres">
      <dgm:prSet presAssocID="{AEC52020-482C-4D3F-9CA3-B246E36AB80B}" presName="childText" presStyleLbl="conFgAcc1" presStyleIdx="0" presStyleCnt="6" custScaleY="173469">
        <dgm:presLayoutVars>
          <dgm:bulletEnabled val="1"/>
        </dgm:presLayoutVars>
      </dgm:prSet>
      <dgm:spPr/>
    </dgm:pt>
    <dgm:pt modelId="{AA4D0C76-975A-492D-9228-1101A052565B}" type="pres">
      <dgm:prSet presAssocID="{16D3C825-FB4D-4E69-A732-F78F2A219F3D}" presName="spaceBetweenRectangles" presStyleCnt="0"/>
      <dgm:spPr/>
    </dgm:pt>
    <dgm:pt modelId="{F60F382C-2B33-401B-BE0F-BAB5E9DA67DA}" type="pres">
      <dgm:prSet presAssocID="{5D068AB0-FEBE-474C-BAE8-2289AFB5427D}" presName="parentLin" presStyleCnt="0"/>
      <dgm:spPr/>
    </dgm:pt>
    <dgm:pt modelId="{ABCBB0F0-4725-484C-B584-A5A491BD5E47}" type="pres">
      <dgm:prSet presAssocID="{5D068AB0-FEBE-474C-BAE8-2289AFB5427D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B5C01B4-3E7C-44A7-8A1F-7EEAE0513964}" type="pres">
      <dgm:prSet presAssocID="{5D068AB0-FEBE-474C-BAE8-2289AFB5427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04C4DE6-7A3E-471B-A9D9-BBB32C4E0397}" type="pres">
      <dgm:prSet presAssocID="{5D068AB0-FEBE-474C-BAE8-2289AFB5427D}" presName="negativeSpace" presStyleCnt="0"/>
      <dgm:spPr/>
    </dgm:pt>
    <dgm:pt modelId="{905B0CE2-AD5C-466D-A2E5-8535DDAFEC22}" type="pres">
      <dgm:prSet presAssocID="{5D068AB0-FEBE-474C-BAE8-2289AFB5427D}" presName="childText" presStyleLbl="conFgAcc1" presStyleIdx="1" presStyleCnt="6" custScaleY="173469">
        <dgm:presLayoutVars>
          <dgm:bulletEnabled val="1"/>
        </dgm:presLayoutVars>
      </dgm:prSet>
      <dgm:spPr/>
    </dgm:pt>
    <dgm:pt modelId="{C71591D6-64A2-4403-B023-6A171B2A7DAE}" type="pres">
      <dgm:prSet presAssocID="{495D616B-5583-44F1-80A0-E0C17AEBDFDF}" presName="spaceBetweenRectangles" presStyleCnt="0"/>
      <dgm:spPr/>
    </dgm:pt>
    <dgm:pt modelId="{0136F4AA-2FBA-40AA-8D57-EA4DD4A93464}" type="pres">
      <dgm:prSet presAssocID="{3EAF5936-5C71-4E92-95D3-F810D2E51B4C}" presName="parentLin" presStyleCnt="0"/>
      <dgm:spPr/>
    </dgm:pt>
    <dgm:pt modelId="{D508203D-F833-4CBE-BAE9-C6D054EE7124}" type="pres">
      <dgm:prSet presAssocID="{3EAF5936-5C71-4E92-95D3-F810D2E51B4C}" presName="parentLeftMargin" presStyleLbl="node1" presStyleIdx="1" presStyleCnt="6"/>
      <dgm:spPr/>
      <dgm:t>
        <a:bodyPr/>
        <a:lstStyle/>
        <a:p>
          <a:endParaRPr lang="pl-PL"/>
        </a:p>
      </dgm:t>
    </dgm:pt>
    <dgm:pt modelId="{D2C89E73-A381-4BD7-9678-E1F1354F176E}" type="pres">
      <dgm:prSet presAssocID="{3EAF5936-5C71-4E92-95D3-F810D2E51B4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22F0E5A-A70B-42AB-B1FE-CA9119D65142}" type="pres">
      <dgm:prSet presAssocID="{3EAF5936-5C71-4E92-95D3-F810D2E51B4C}" presName="negativeSpace" presStyleCnt="0"/>
      <dgm:spPr/>
    </dgm:pt>
    <dgm:pt modelId="{B801D8BE-BAD3-44D1-851F-4C29FA2F1AB9}" type="pres">
      <dgm:prSet presAssocID="{3EAF5936-5C71-4E92-95D3-F810D2E51B4C}" presName="childText" presStyleLbl="conFgAcc1" presStyleIdx="2" presStyleCnt="6" custScaleY="173469">
        <dgm:presLayoutVars>
          <dgm:bulletEnabled val="1"/>
        </dgm:presLayoutVars>
      </dgm:prSet>
      <dgm:spPr/>
    </dgm:pt>
    <dgm:pt modelId="{76C24CE6-AEBE-4B3E-94AA-E650FF34A837}" type="pres">
      <dgm:prSet presAssocID="{5314D566-E19A-4DA5-8A13-7D043BDF2E3E}" presName="spaceBetweenRectangles" presStyleCnt="0"/>
      <dgm:spPr/>
    </dgm:pt>
    <dgm:pt modelId="{A952EC1C-225D-47B5-91E0-6503F08F8A08}" type="pres">
      <dgm:prSet presAssocID="{FA269080-F178-4023-8D14-6EB72DF2D421}" presName="parentLin" presStyleCnt="0"/>
      <dgm:spPr/>
    </dgm:pt>
    <dgm:pt modelId="{35FF61D7-9F0B-4B70-B264-AA4A1F3A8010}" type="pres">
      <dgm:prSet presAssocID="{FA269080-F178-4023-8D14-6EB72DF2D421}" presName="parentLeftMargin" presStyleLbl="node1" presStyleIdx="2" presStyleCnt="6"/>
      <dgm:spPr/>
      <dgm:t>
        <a:bodyPr/>
        <a:lstStyle/>
        <a:p>
          <a:endParaRPr lang="pl-PL"/>
        </a:p>
      </dgm:t>
    </dgm:pt>
    <dgm:pt modelId="{2943C073-BAD9-4221-BB19-745CED48EB85}" type="pres">
      <dgm:prSet presAssocID="{FA269080-F178-4023-8D14-6EB72DF2D42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BB69B39-97BB-44B0-8AAB-640600F5CAED}" type="pres">
      <dgm:prSet presAssocID="{FA269080-F178-4023-8D14-6EB72DF2D421}" presName="negativeSpace" presStyleCnt="0"/>
      <dgm:spPr/>
    </dgm:pt>
    <dgm:pt modelId="{EDE5C660-729A-4CB4-8854-543B6B8A210B}" type="pres">
      <dgm:prSet presAssocID="{FA269080-F178-4023-8D14-6EB72DF2D421}" presName="childText" presStyleLbl="conFgAcc1" presStyleIdx="3" presStyleCnt="6" custScaleY="173469">
        <dgm:presLayoutVars>
          <dgm:bulletEnabled val="1"/>
        </dgm:presLayoutVars>
      </dgm:prSet>
      <dgm:spPr/>
    </dgm:pt>
    <dgm:pt modelId="{49AAE98F-27B0-4544-B2A5-645AB577E007}" type="pres">
      <dgm:prSet presAssocID="{9B2A143C-01DE-4F5D-A372-CBCD3F35AC9F}" presName="spaceBetweenRectangles" presStyleCnt="0"/>
      <dgm:spPr/>
    </dgm:pt>
    <dgm:pt modelId="{0F6A15CA-389A-4734-AB35-C99ED2C7D474}" type="pres">
      <dgm:prSet presAssocID="{DD1164B1-FBEC-4D3A-BEEF-30FB200429B8}" presName="parentLin" presStyleCnt="0"/>
      <dgm:spPr/>
    </dgm:pt>
    <dgm:pt modelId="{4FEB7D30-0973-4131-BDCF-9D5B1365EC08}" type="pres">
      <dgm:prSet presAssocID="{DD1164B1-FBEC-4D3A-BEEF-30FB200429B8}" presName="parentLeftMargin" presStyleLbl="node1" presStyleIdx="3" presStyleCnt="6"/>
      <dgm:spPr/>
      <dgm:t>
        <a:bodyPr/>
        <a:lstStyle/>
        <a:p>
          <a:endParaRPr lang="pl-PL"/>
        </a:p>
      </dgm:t>
    </dgm:pt>
    <dgm:pt modelId="{B43F21CC-8D5E-4B01-9170-4EB3E0FABF64}" type="pres">
      <dgm:prSet presAssocID="{DD1164B1-FBEC-4D3A-BEEF-30FB200429B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40606C2-7547-4EE2-96B4-30FA954D00B1}" type="pres">
      <dgm:prSet presAssocID="{DD1164B1-FBEC-4D3A-BEEF-30FB200429B8}" presName="negativeSpace" presStyleCnt="0"/>
      <dgm:spPr/>
    </dgm:pt>
    <dgm:pt modelId="{35CCA99E-3D0B-4100-AC28-A0466117C60B}" type="pres">
      <dgm:prSet presAssocID="{DD1164B1-FBEC-4D3A-BEEF-30FB200429B8}" presName="childText" presStyleLbl="conFgAcc1" presStyleIdx="4" presStyleCnt="6" custScaleY="173469">
        <dgm:presLayoutVars>
          <dgm:bulletEnabled val="1"/>
        </dgm:presLayoutVars>
      </dgm:prSet>
      <dgm:spPr/>
    </dgm:pt>
    <dgm:pt modelId="{FA176AF6-49B0-4641-BB6C-B975275C9269}" type="pres">
      <dgm:prSet presAssocID="{01A5105F-F3B3-445B-8CA2-55C107548AC9}" presName="spaceBetweenRectangles" presStyleCnt="0"/>
      <dgm:spPr/>
    </dgm:pt>
    <dgm:pt modelId="{0B06CFE8-C07A-4437-9D07-C9560E890546}" type="pres">
      <dgm:prSet presAssocID="{FB8E8E21-2856-4B76-A21A-8B5D44E6BC64}" presName="parentLin" presStyleCnt="0"/>
      <dgm:spPr/>
    </dgm:pt>
    <dgm:pt modelId="{4AE239D8-5F03-4B17-A770-152AADC90138}" type="pres">
      <dgm:prSet presAssocID="{FB8E8E21-2856-4B76-A21A-8B5D44E6BC64}" presName="parentLeftMargin" presStyleLbl="node1" presStyleIdx="4" presStyleCnt="6"/>
      <dgm:spPr/>
      <dgm:t>
        <a:bodyPr/>
        <a:lstStyle/>
        <a:p>
          <a:endParaRPr lang="pl-PL"/>
        </a:p>
      </dgm:t>
    </dgm:pt>
    <dgm:pt modelId="{A881F08A-2A05-4B7B-9FC7-2550B86ADCA4}" type="pres">
      <dgm:prSet presAssocID="{FB8E8E21-2856-4B76-A21A-8B5D44E6BC6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BE7F579-FEF1-408E-A041-14411D610BCF}" type="pres">
      <dgm:prSet presAssocID="{FB8E8E21-2856-4B76-A21A-8B5D44E6BC64}" presName="negativeSpace" presStyleCnt="0"/>
      <dgm:spPr/>
    </dgm:pt>
    <dgm:pt modelId="{82777BA1-72C1-4AF6-A4E6-6BE56AEF900C}" type="pres">
      <dgm:prSet presAssocID="{FB8E8E21-2856-4B76-A21A-8B5D44E6BC64}" presName="childText" presStyleLbl="conFgAcc1" presStyleIdx="5" presStyleCnt="6" custScaleY="173469">
        <dgm:presLayoutVars>
          <dgm:bulletEnabled val="1"/>
        </dgm:presLayoutVars>
      </dgm:prSet>
      <dgm:spPr/>
    </dgm:pt>
  </dgm:ptLst>
  <dgm:cxnLst>
    <dgm:cxn modelId="{BECEE681-1E48-43BF-BE2C-135A88923041}" srcId="{6FC4EF38-9C8D-4C60-8199-B252A5FCAC21}" destId="{FB8E8E21-2856-4B76-A21A-8B5D44E6BC64}" srcOrd="5" destOrd="0" parTransId="{38AFCF40-19A6-49D5-8461-FA51BFC743C2}" sibTransId="{213E692B-2EB3-4A2C-89E7-93E40A4D06D0}"/>
    <dgm:cxn modelId="{6F1EA246-C72D-4C6B-94DD-25DEE53CC4E2}" type="presOf" srcId="{FB8E8E21-2856-4B76-A21A-8B5D44E6BC64}" destId="{4AE239D8-5F03-4B17-A770-152AADC90138}" srcOrd="0" destOrd="0" presId="urn:microsoft.com/office/officeart/2005/8/layout/list1"/>
    <dgm:cxn modelId="{7113159E-B712-4E28-AF75-E296720FF930}" type="presOf" srcId="{5D068AB0-FEBE-474C-BAE8-2289AFB5427D}" destId="{DB5C01B4-3E7C-44A7-8A1F-7EEAE0513964}" srcOrd="1" destOrd="0" presId="urn:microsoft.com/office/officeart/2005/8/layout/list1"/>
    <dgm:cxn modelId="{135D4468-0FAD-44DD-B72F-151ABD5E8DE6}" type="presOf" srcId="{6FC4EF38-9C8D-4C60-8199-B252A5FCAC21}" destId="{A0F616E8-A93C-44C5-BA82-8A74756C7D51}" srcOrd="0" destOrd="0" presId="urn:microsoft.com/office/officeart/2005/8/layout/list1"/>
    <dgm:cxn modelId="{85523089-6428-4312-909E-90BD57694522}" srcId="{6FC4EF38-9C8D-4C60-8199-B252A5FCAC21}" destId="{FA269080-F178-4023-8D14-6EB72DF2D421}" srcOrd="3" destOrd="0" parTransId="{0321864B-00EC-41F6-B1F1-2375DEB9A665}" sibTransId="{9B2A143C-01DE-4F5D-A372-CBCD3F35AC9F}"/>
    <dgm:cxn modelId="{85DDCB5D-F462-4CAA-8644-4F661D5CF60A}" srcId="{6FC4EF38-9C8D-4C60-8199-B252A5FCAC21}" destId="{DD1164B1-FBEC-4D3A-BEEF-30FB200429B8}" srcOrd="4" destOrd="0" parTransId="{6F439541-E549-42C0-8DC9-4752CA7C4B8F}" sibTransId="{01A5105F-F3B3-445B-8CA2-55C107548AC9}"/>
    <dgm:cxn modelId="{296E0314-46A7-40FE-A240-252962195D2D}" type="presOf" srcId="{FB8E8E21-2856-4B76-A21A-8B5D44E6BC64}" destId="{A881F08A-2A05-4B7B-9FC7-2550B86ADCA4}" srcOrd="1" destOrd="0" presId="urn:microsoft.com/office/officeart/2005/8/layout/list1"/>
    <dgm:cxn modelId="{FC482ADD-4E52-49D4-B005-8D2CC82E0FCF}" type="presOf" srcId="{DD1164B1-FBEC-4D3A-BEEF-30FB200429B8}" destId="{B43F21CC-8D5E-4B01-9170-4EB3E0FABF64}" srcOrd="1" destOrd="0" presId="urn:microsoft.com/office/officeart/2005/8/layout/list1"/>
    <dgm:cxn modelId="{607CF566-C010-4EFC-B078-7A827A878440}" srcId="{6FC4EF38-9C8D-4C60-8199-B252A5FCAC21}" destId="{3EAF5936-5C71-4E92-95D3-F810D2E51B4C}" srcOrd="2" destOrd="0" parTransId="{414D0B37-01BC-4DBA-9572-4D202C916DEF}" sibTransId="{5314D566-E19A-4DA5-8A13-7D043BDF2E3E}"/>
    <dgm:cxn modelId="{9AE7B93F-AABB-4909-AE39-AFC43D2F8AEB}" srcId="{6FC4EF38-9C8D-4C60-8199-B252A5FCAC21}" destId="{5D068AB0-FEBE-474C-BAE8-2289AFB5427D}" srcOrd="1" destOrd="0" parTransId="{557A9452-1AF2-4790-9542-32B0734A85B6}" sibTransId="{495D616B-5583-44F1-80A0-E0C17AEBDFDF}"/>
    <dgm:cxn modelId="{962563B3-4B1F-4945-8CDA-792A6A019E86}" type="presOf" srcId="{3EAF5936-5C71-4E92-95D3-F810D2E51B4C}" destId="{D2C89E73-A381-4BD7-9678-E1F1354F176E}" srcOrd="1" destOrd="0" presId="urn:microsoft.com/office/officeart/2005/8/layout/list1"/>
    <dgm:cxn modelId="{FF431226-4638-4D0A-90DF-A0CF632ECDD4}" type="presOf" srcId="{5D068AB0-FEBE-474C-BAE8-2289AFB5427D}" destId="{ABCBB0F0-4725-484C-B584-A5A491BD5E47}" srcOrd="0" destOrd="0" presId="urn:microsoft.com/office/officeart/2005/8/layout/list1"/>
    <dgm:cxn modelId="{0A1E8FB4-7943-4003-AE3B-0CAABB794E86}" type="presOf" srcId="{AEC52020-482C-4D3F-9CA3-B246E36AB80B}" destId="{328583B0-8088-4625-B96B-74FDD02B72D5}" srcOrd="1" destOrd="0" presId="urn:microsoft.com/office/officeart/2005/8/layout/list1"/>
    <dgm:cxn modelId="{03F9D574-EE56-4D69-8359-7F005DC5F03E}" type="presOf" srcId="{FA269080-F178-4023-8D14-6EB72DF2D421}" destId="{2943C073-BAD9-4221-BB19-745CED48EB85}" srcOrd="1" destOrd="0" presId="urn:microsoft.com/office/officeart/2005/8/layout/list1"/>
    <dgm:cxn modelId="{A2F26617-DA3A-46BB-BF4E-D57214DBFA92}" srcId="{6FC4EF38-9C8D-4C60-8199-B252A5FCAC21}" destId="{AEC52020-482C-4D3F-9CA3-B246E36AB80B}" srcOrd="0" destOrd="0" parTransId="{015ED05D-7120-4C88-8679-36BBA19DA50C}" sibTransId="{16D3C825-FB4D-4E69-A732-F78F2A219F3D}"/>
    <dgm:cxn modelId="{3F9AA961-8F7F-4C9A-983E-1619B91C466A}" type="presOf" srcId="{DD1164B1-FBEC-4D3A-BEEF-30FB200429B8}" destId="{4FEB7D30-0973-4131-BDCF-9D5B1365EC08}" srcOrd="0" destOrd="0" presId="urn:microsoft.com/office/officeart/2005/8/layout/list1"/>
    <dgm:cxn modelId="{6F5D233F-91A8-4DC6-A8B9-B8363D4F43D6}" type="presOf" srcId="{AEC52020-482C-4D3F-9CA3-B246E36AB80B}" destId="{854F4845-6AB1-4543-A5D3-4437A2EE59F9}" srcOrd="0" destOrd="0" presId="urn:microsoft.com/office/officeart/2005/8/layout/list1"/>
    <dgm:cxn modelId="{DCF284D1-5C7E-4A8E-B668-D5C6854E8057}" type="presOf" srcId="{FA269080-F178-4023-8D14-6EB72DF2D421}" destId="{35FF61D7-9F0B-4B70-B264-AA4A1F3A8010}" srcOrd="0" destOrd="0" presId="urn:microsoft.com/office/officeart/2005/8/layout/list1"/>
    <dgm:cxn modelId="{45DB9DE1-417B-4603-BC03-85C2F6C085A0}" type="presOf" srcId="{3EAF5936-5C71-4E92-95D3-F810D2E51B4C}" destId="{D508203D-F833-4CBE-BAE9-C6D054EE7124}" srcOrd="0" destOrd="0" presId="urn:microsoft.com/office/officeart/2005/8/layout/list1"/>
    <dgm:cxn modelId="{8542BBE8-E4AC-4E87-B6BE-0256E3330025}" type="presParOf" srcId="{A0F616E8-A93C-44C5-BA82-8A74756C7D51}" destId="{4E85BD03-92B4-4B26-A76F-65DCAB2D7541}" srcOrd="0" destOrd="0" presId="urn:microsoft.com/office/officeart/2005/8/layout/list1"/>
    <dgm:cxn modelId="{06E1D574-BAC2-4B5D-AD47-5C8EDF175D2D}" type="presParOf" srcId="{4E85BD03-92B4-4B26-A76F-65DCAB2D7541}" destId="{854F4845-6AB1-4543-A5D3-4437A2EE59F9}" srcOrd="0" destOrd="0" presId="urn:microsoft.com/office/officeart/2005/8/layout/list1"/>
    <dgm:cxn modelId="{2D9073D0-2695-4C02-9536-37F54F3711EF}" type="presParOf" srcId="{4E85BD03-92B4-4B26-A76F-65DCAB2D7541}" destId="{328583B0-8088-4625-B96B-74FDD02B72D5}" srcOrd="1" destOrd="0" presId="urn:microsoft.com/office/officeart/2005/8/layout/list1"/>
    <dgm:cxn modelId="{45F85925-13EC-4B35-818C-AFF592EFBBDA}" type="presParOf" srcId="{A0F616E8-A93C-44C5-BA82-8A74756C7D51}" destId="{A94CC0BA-7194-44CB-BF1B-2EB32F505AD2}" srcOrd="1" destOrd="0" presId="urn:microsoft.com/office/officeart/2005/8/layout/list1"/>
    <dgm:cxn modelId="{4ADDDC71-FEDD-4A9E-B030-FD82D00F4860}" type="presParOf" srcId="{A0F616E8-A93C-44C5-BA82-8A74756C7D51}" destId="{94EA053F-B664-4EB8-8AF5-B2B3F51C72BD}" srcOrd="2" destOrd="0" presId="urn:microsoft.com/office/officeart/2005/8/layout/list1"/>
    <dgm:cxn modelId="{152D0789-CA6E-4409-A704-0D1A914C95DC}" type="presParOf" srcId="{A0F616E8-A93C-44C5-BA82-8A74756C7D51}" destId="{AA4D0C76-975A-492D-9228-1101A052565B}" srcOrd="3" destOrd="0" presId="urn:microsoft.com/office/officeart/2005/8/layout/list1"/>
    <dgm:cxn modelId="{95F5CD27-6C01-4191-9A31-BEDA9AF3C950}" type="presParOf" srcId="{A0F616E8-A93C-44C5-BA82-8A74756C7D51}" destId="{F60F382C-2B33-401B-BE0F-BAB5E9DA67DA}" srcOrd="4" destOrd="0" presId="urn:microsoft.com/office/officeart/2005/8/layout/list1"/>
    <dgm:cxn modelId="{570E07BA-D9F0-4E5E-B422-F458A02425A1}" type="presParOf" srcId="{F60F382C-2B33-401B-BE0F-BAB5E9DA67DA}" destId="{ABCBB0F0-4725-484C-B584-A5A491BD5E47}" srcOrd="0" destOrd="0" presId="urn:microsoft.com/office/officeart/2005/8/layout/list1"/>
    <dgm:cxn modelId="{4F64A0F0-BD9D-4BF4-9BB6-03285583C343}" type="presParOf" srcId="{F60F382C-2B33-401B-BE0F-BAB5E9DA67DA}" destId="{DB5C01B4-3E7C-44A7-8A1F-7EEAE0513964}" srcOrd="1" destOrd="0" presId="urn:microsoft.com/office/officeart/2005/8/layout/list1"/>
    <dgm:cxn modelId="{B3EEBB70-D39E-4713-8416-99A0F47B2EE8}" type="presParOf" srcId="{A0F616E8-A93C-44C5-BA82-8A74756C7D51}" destId="{704C4DE6-7A3E-471B-A9D9-BBB32C4E0397}" srcOrd="5" destOrd="0" presId="urn:microsoft.com/office/officeart/2005/8/layout/list1"/>
    <dgm:cxn modelId="{08538E2C-2C82-477A-9174-D6FBC9D3AF8F}" type="presParOf" srcId="{A0F616E8-A93C-44C5-BA82-8A74756C7D51}" destId="{905B0CE2-AD5C-466D-A2E5-8535DDAFEC22}" srcOrd="6" destOrd="0" presId="urn:microsoft.com/office/officeart/2005/8/layout/list1"/>
    <dgm:cxn modelId="{2026C695-2198-44C9-BAE1-CCF36708272B}" type="presParOf" srcId="{A0F616E8-A93C-44C5-BA82-8A74756C7D51}" destId="{C71591D6-64A2-4403-B023-6A171B2A7DAE}" srcOrd="7" destOrd="0" presId="urn:microsoft.com/office/officeart/2005/8/layout/list1"/>
    <dgm:cxn modelId="{EA9EF263-F0E3-4947-A9E3-B381227E1C20}" type="presParOf" srcId="{A0F616E8-A93C-44C5-BA82-8A74756C7D51}" destId="{0136F4AA-2FBA-40AA-8D57-EA4DD4A93464}" srcOrd="8" destOrd="0" presId="urn:microsoft.com/office/officeart/2005/8/layout/list1"/>
    <dgm:cxn modelId="{DA51BDB2-9344-421B-B3F1-67A1033523D7}" type="presParOf" srcId="{0136F4AA-2FBA-40AA-8D57-EA4DD4A93464}" destId="{D508203D-F833-4CBE-BAE9-C6D054EE7124}" srcOrd="0" destOrd="0" presId="urn:microsoft.com/office/officeart/2005/8/layout/list1"/>
    <dgm:cxn modelId="{707E38A3-7839-4CF6-85E4-0A6DC8E4A8A8}" type="presParOf" srcId="{0136F4AA-2FBA-40AA-8D57-EA4DD4A93464}" destId="{D2C89E73-A381-4BD7-9678-E1F1354F176E}" srcOrd="1" destOrd="0" presId="urn:microsoft.com/office/officeart/2005/8/layout/list1"/>
    <dgm:cxn modelId="{F8879CC1-7891-40D6-BAFA-D938160063DC}" type="presParOf" srcId="{A0F616E8-A93C-44C5-BA82-8A74756C7D51}" destId="{A22F0E5A-A70B-42AB-B1FE-CA9119D65142}" srcOrd="9" destOrd="0" presId="urn:microsoft.com/office/officeart/2005/8/layout/list1"/>
    <dgm:cxn modelId="{55B4CBF8-F457-40E9-AB8B-3178462948BB}" type="presParOf" srcId="{A0F616E8-A93C-44C5-BA82-8A74756C7D51}" destId="{B801D8BE-BAD3-44D1-851F-4C29FA2F1AB9}" srcOrd="10" destOrd="0" presId="urn:microsoft.com/office/officeart/2005/8/layout/list1"/>
    <dgm:cxn modelId="{700EEB03-73BB-450A-AA93-436B62E630E6}" type="presParOf" srcId="{A0F616E8-A93C-44C5-BA82-8A74756C7D51}" destId="{76C24CE6-AEBE-4B3E-94AA-E650FF34A837}" srcOrd="11" destOrd="0" presId="urn:microsoft.com/office/officeart/2005/8/layout/list1"/>
    <dgm:cxn modelId="{6903968E-A123-4557-86A0-87F8F29FE413}" type="presParOf" srcId="{A0F616E8-A93C-44C5-BA82-8A74756C7D51}" destId="{A952EC1C-225D-47B5-91E0-6503F08F8A08}" srcOrd="12" destOrd="0" presId="urn:microsoft.com/office/officeart/2005/8/layout/list1"/>
    <dgm:cxn modelId="{3D26C5DC-9577-40A5-A851-40EEE76F8A7F}" type="presParOf" srcId="{A952EC1C-225D-47B5-91E0-6503F08F8A08}" destId="{35FF61D7-9F0B-4B70-B264-AA4A1F3A8010}" srcOrd="0" destOrd="0" presId="urn:microsoft.com/office/officeart/2005/8/layout/list1"/>
    <dgm:cxn modelId="{0002114D-0E82-4CC6-8AA7-C04D5742DB2A}" type="presParOf" srcId="{A952EC1C-225D-47B5-91E0-6503F08F8A08}" destId="{2943C073-BAD9-4221-BB19-745CED48EB85}" srcOrd="1" destOrd="0" presId="urn:microsoft.com/office/officeart/2005/8/layout/list1"/>
    <dgm:cxn modelId="{D6A228F5-07CC-4B04-AADA-63659D69BD20}" type="presParOf" srcId="{A0F616E8-A93C-44C5-BA82-8A74756C7D51}" destId="{8BB69B39-97BB-44B0-8AAB-640600F5CAED}" srcOrd="13" destOrd="0" presId="urn:microsoft.com/office/officeart/2005/8/layout/list1"/>
    <dgm:cxn modelId="{0CA0F3A2-BA86-468F-B9EE-AE97FD10E5B8}" type="presParOf" srcId="{A0F616E8-A93C-44C5-BA82-8A74756C7D51}" destId="{EDE5C660-729A-4CB4-8854-543B6B8A210B}" srcOrd="14" destOrd="0" presId="urn:microsoft.com/office/officeart/2005/8/layout/list1"/>
    <dgm:cxn modelId="{B1EAF959-BD0A-4721-9B2F-9BF00DBAFC6F}" type="presParOf" srcId="{A0F616E8-A93C-44C5-BA82-8A74756C7D51}" destId="{49AAE98F-27B0-4544-B2A5-645AB577E007}" srcOrd="15" destOrd="0" presId="urn:microsoft.com/office/officeart/2005/8/layout/list1"/>
    <dgm:cxn modelId="{1DD4FD11-6DB2-4826-B0CC-849343BCA8E0}" type="presParOf" srcId="{A0F616E8-A93C-44C5-BA82-8A74756C7D51}" destId="{0F6A15CA-389A-4734-AB35-C99ED2C7D474}" srcOrd="16" destOrd="0" presId="urn:microsoft.com/office/officeart/2005/8/layout/list1"/>
    <dgm:cxn modelId="{BB6A6F4E-91B7-4C99-B4ED-29A43EBDCA38}" type="presParOf" srcId="{0F6A15CA-389A-4734-AB35-C99ED2C7D474}" destId="{4FEB7D30-0973-4131-BDCF-9D5B1365EC08}" srcOrd="0" destOrd="0" presId="urn:microsoft.com/office/officeart/2005/8/layout/list1"/>
    <dgm:cxn modelId="{12FACD00-CF81-43CF-905F-02A05018ED25}" type="presParOf" srcId="{0F6A15CA-389A-4734-AB35-C99ED2C7D474}" destId="{B43F21CC-8D5E-4B01-9170-4EB3E0FABF64}" srcOrd="1" destOrd="0" presId="urn:microsoft.com/office/officeart/2005/8/layout/list1"/>
    <dgm:cxn modelId="{82DAD286-78BC-4A52-B68E-4A3035FD6E9A}" type="presParOf" srcId="{A0F616E8-A93C-44C5-BA82-8A74756C7D51}" destId="{540606C2-7547-4EE2-96B4-30FA954D00B1}" srcOrd="17" destOrd="0" presId="urn:microsoft.com/office/officeart/2005/8/layout/list1"/>
    <dgm:cxn modelId="{7A35620E-C41D-4FAA-9F70-24537B5944BB}" type="presParOf" srcId="{A0F616E8-A93C-44C5-BA82-8A74756C7D51}" destId="{35CCA99E-3D0B-4100-AC28-A0466117C60B}" srcOrd="18" destOrd="0" presId="urn:microsoft.com/office/officeart/2005/8/layout/list1"/>
    <dgm:cxn modelId="{EC541F2C-5FE3-4E84-9D6F-3E38E3693662}" type="presParOf" srcId="{A0F616E8-A93C-44C5-BA82-8A74756C7D51}" destId="{FA176AF6-49B0-4641-BB6C-B975275C9269}" srcOrd="19" destOrd="0" presId="urn:microsoft.com/office/officeart/2005/8/layout/list1"/>
    <dgm:cxn modelId="{3942EEED-A664-4BF3-81DF-6AE4B2868306}" type="presParOf" srcId="{A0F616E8-A93C-44C5-BA82-8A74756C7D51}" destId="{0B06CFE8-C07A-4437-9D07-C9560E890546}" srcOrd="20" destOrd="0" presId="urn:microsoft.com/office/officeart/2005/8/layout/list1"/>
    <dgm:cxn modelId="{04F75BBE-7312-40BF-8C5E-DCC00EF42A51}" type="presParOf" srcId="{0B06CFE8-C07A-4437-9D07-C9560E890546}" destId="{4AE239D8-5F03-4B17-A770-152AADC90138}" srcOrd="0" destOrd="0" presId="urn:microsoft.com/office/officeart/2005/8/layout/list1"/>
    <dgm:cxn modelId="{C11954BC-5F8B-4836-88E5-4FAE7E7A9818}" type="presParOf" srcId="{0B06CFE8-C07A-4437-9D07-C9560E890546}" destId="{A881F08A-2A05-4B7B-9FC7-2550B86ADCA4}" srcOrd="1" destOrd="0" presId="urn:microsoft.com/office/officeart/2005/8/layout/list1"/>
    <dgm:cxn modelId="{4ADF32F4-6460-46BF-AE60-374DAB99D6BF}" type="presParOf" srcId="{A0F616E8-A93C-44C5-BA82-8A74756C7D51}" destId="{5BE7F579-FEF1-408E-A041-14411D610BCF}" srcOrd="21" destOrd="0" presId="urn:microsoft.com/office/officeart/2005/8/layout/list1"/>
    <dgm:cxn modelId="{94C8FDB8-7D61-427E-A43C-B643C1A0476C}" type="presParOf" srcId="{A0F616E8-A93C-44C5-BA82-8A74756C7D51}" destId="{82777BA1-72C1-4AF6-A4E6-6BE56AEF900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859EC2-5349-44D8-9DB4-6084E225B10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B5DBE0B-9950-40F8-9336-72FBA36F9010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16DFE7D2-3BDF-4D9A-9216-E16FD71C41FA}" type="parTrans" cxnId="{38C63124-0173-473B-BE96-592BCFF81E69}">
      <dgm:prSet/>
      <dgm:spPr/>
      <dgm:t>
        <a:bodyPr/>
        <a:lstStyle/>
        <a:p>
          <a:endParaRPr lang="pl-PL"/>
        </a:p>
      </dgm:t>
    </dgm:pt>
    <dgm:pt modelId="{7543C865-F658-4933-926B-F4B0059F417A}" type="sibTrans" cxnId="{38C63124-0173-473B-BE96-592BCFF81E69}">
      <dgm:prSet/>
      <dgm:spPr/>
      <dgm:t>
        <a:bodyPr/>
        <a:lstStyle/>
        <a:p>
          <a:endParaRPr lang="pl-PL"/>
        </a:p>
      </dgm:t>
    </dgm:pt>
    <dgm:pt modelId="{B34B9390-F7C6-4E72-844A-117932E2F85A}">
      <dgm:prSet phldrT="[Tekst]"/>
      <dgm:spPr/>
      <dgm:t>
        <a:bodyPr/>
        <a:lstStyle/>
        <a:p>
          <a:r>
            <a:rPr lang="pl-PL" b="1"/>
            <a:t>CYFRA SETEK TYSIĘCY</a:t>
          </a:r>
        </a:p>
      </dgm:t>
    </dgm:pt>
    <dgm:pt modelId="{E349B375-04CE-4EEA-8537-0327AA4EE7FF}" type="parTrans" cxnId="{600F6018-78AD-4A69-AEBB-C735F43266BA}">
      <dgm:prSet/>
      <dgm:spPr/>
      <dgm:t>
        <a:bodyPr/>
        <a:lstStyle/>
        <a:p>
          <a:endParaRPr lang="pl-PL"/>
        </a:p>
      </dgm:t>
    </dgm:pt>
    <dgm:pt modelId="{7499F7D0-E178-4D56-95AE-B28C9A16DDFA}" type="sibTrans" cxnId="{600F6018-78AD-4A69-AEBB-C735F43266BA}">
      <dgm:prSet/>
      <dgm:spPr/>
      <dgm:t>
        <a:bodyPr/>
        <a:lstStyle/>
        <a:p>
          <a:endParaRPr lang="pl-PL"/>
        </a:p>
      </dgm:t>
    </dgm:pt>
    <dgm:pt modelId="{D64B2CD3-A3FF-45B0-B9D5-94E934F4798A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3921595D-1F0C-4EDD-8E1D-914A59AAB65A}" type="parTrans" cxnId="{EDBE3824-8E27-40D1-B081-DAE7F33038A3}">
      <dgm:prSet/>
      <dgm:spPr/>
      <dgm:t>
        <a:bodyPr/>
        <a:lstStyle/>
        <a:p>
          <a:endParaRPr lang="pl-PL"/>
        </a:p>
      </dgm:t>
    </dgm:pt>
    <dgm:pt modelId="{7BEFBF33-56F8-4D60-9E8E-CA06A95C6223}" type="sibTrans" cxnId="{EDBE3824-8E27-40D1-B081-DAE7F33038A3}">
      <dgm:prSet/>
      <dgm:spPr/>
      <dgm:t>
        <a:bodyPr/>
        <a:lstStyle/>
        <a:p>
          <a:endParaRPr lang="pl-PL"/>
        </a:p>
      </dgm:t>
    </dgm:pt>
    <dgm:pt modelId="{9C12AE6D-4046-4588-B67A-F51FB551A09E}">
      <dgm:prSet phldrT="[Tekst]"/>
      <dgm:spPr/>
      <dgm:t>
        <a:bodyPr/>
        <a:lstStyle/>
        <a:p>
          <a:r>
            <a:rPr lang="pl-PL" b="1" dirty="0"/>
            <a:t>CYFRA DZIESIĄTEK</a:t>
          </a:r>
        </a:p>
      </dgm:t>
    </dgm:pt>
    <dgm:pt modelId="{85C64A60-7E7B-4FCC-9A0B-EC223DF6474D}" type="parTrans" cxnId="{ABB77AAD-B2C7-4848-966A-FA873CD54C1F}">
      <dgm:prSet/>
      <dgm:spPr/>
      <dgm:t>
        <a:bodyPr/>
        <a:lstStyle/>
        <a:p>
          <a:endParaRPr lang="pl-PL"/>
        </a:p>
      </dgm:t>
    </dgm:pt>
    <dgm:pt modelId="{95A4FF9D-5CC9-474F-88DE-F1727395F9E0}" type="sibTrans" cxnId="{ABB77AAD-B2C7-4848-966A-FA873CD54C1F}">
      <dgm:prSet/>
      <dgm:spPr/>
      <dgm:t>
        <a:bodyPr/>
        <a:lstStyle/>
        <a:p>
          <a:endParaRPr lang="pl-PL"/>
        </a:p>
      </dgm:t>
    </dgm:pt>
    <dgm:pt modelId="{43E3E246-FB9A-46F7-B303-4B1B2A901E4A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A3E16D3A-0AF6-4367-8C69-11ECB37318A4}" type="parTrans" cxnId="{C6B099F3-EB36-4E95-BCAB-0FC880546E06}">
      <dgm:prSet/>
      <dgm:spPr/>
      <dgm:t>
        <a:bodyPr/>
        <a:lstStyle/>
        <a:p>
          <a:endParaRPr lang="pl-PL"/>
        </a:p>
      </dgm:t>
    </dgm:pt>
    <dgm:pt modelId="{46CDA543-9699-4033-97C4-7000A3B4F7B2}" type="sibTrans" cxnId="{C6B099F3-EB36-4E95-BCAB-0FC880546E06}">
      <dgm:prSet/>
      <dgm:spPr/>
      <dgm:t>
        <a:bodyPr/>
        <a:lstStyle/>
        <a:p>
          <a:endParaRPr lang="pl-PL"/>
        </a:p>
      </dgm:t>
    </dgm:pt>
    <dgm:pt modelId="{71ECDC4A-DFF4-42CE-BAB3-CFC7D8A579E6}">
      <dgm:prSet phldrT="[Tekst]"/>
      <dgm:spPr/>
      <dgm:t>
        <a:bodyPr/>
        <a:lstStyle/>
        <a:p>
          <a:r>
            <a:rPr lang="pl-PL" b="1"/>
            <a:t>CYFRA JEDNOŚCI</a:t>
          </a:r>
        </a:p>
      </dgm:t>
    </dgm:pt>
    <dgm:pt modelId="{11C3D9A3-6759-4395-B036-F87A5F0B75E9}" type="parTrans" cxnId="{4CF7B76D-D64B-4F1C-A326-BAF08ECE4EED}">
      <dgm:prSet/>
      <dgm:spPr/>
      <dgm:t>
        <a:bodyPr/>
        <a:lstStyle/>
        <a:p>
          <a:endParaRPr lang="pl-PL"/>
        </a:p>
      </dgm:t>
    </dgm:pt>
    <dgm:pt modelId="{94B49A52-EE75-46D4-A150-0B62AC0DAC89}" type="sibTrans" cxnId="{4CF7B76D-D64B-4F1C-A326-BAF08ECE4EED}">
      <dgm:prSet/>
      <dgm:spPr/>
      <dgm:t>
        <a:bodyPr/>
        <a:lstStyle/>
        <a:p>
          <a:endParaRPr lang="pl-PL"/>
        </a:p>
      </dgm:t>
    </dgm:pt>
    <dgm:pt modelId="{2E972F88-A175-4D79-8BBF-077E2F1DBA15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2D3D0921-83EC-428C-9131-44AB1A7AAC84}" type="parTrans" cxnId="{B1281901-2B58-49E2-A903-A8598C91D7CC}">
      <dgm:prSet/>
      <dgm:spPr/>
      <dgm:t>
        <a:bodyPr/>
        <a:lstStyle/>
        <a:p>
          <a:endParaRPr lang="pl-PL"/>
        </a:p>
      </dgm:t>
    </dgm:pt>
    <dgm:pt modelId="{A770BF26-58F3-4213-B6AC-3C22C9EFC8BA}" type="sibTrans" cxnId="{B1281901-2B58-49E2-A903-A8598C91D7CC}">
      <dgm:prSet/>
      <dgm:spPr/>
      <dgm:t>
        <a:bodyPr/>
        <a:lstStyle/>
        <a:p>
          <a:endParaRPr lang="pl-PL"/>
        </a:p>
      </dgm:t>
    </dgm:pt>
    <dgm:pt modelId="{F67BB195-7199-48AA-8061-F133FAE15C9F}">
      <dgm:prSet phldrT="[Tekst]"/>
      <dgm:spPr/>
      <dgm:t>
        <a:bodyPr/>
        <a:lstStyle/>
        <a:p>
          <a:r>
            <a:rPr lang="pl-PL" b="1" dirty="0"/>
            <a:t>CYFRA SETEK</a:t>
          </a:r>
        </a:p>
      </dgm:t>
    </dgm:pt>
    <dgm:pt modelId="{4CDAE75B-31A8-4495-9D51-18D88BF5429C}" type="parTrans" cxnId="{A1E3B592-714C-4129-877E-46B11164B629}">
      <dgm:prSet/>
      <dgm:spPr/>
      <dgm:t>
        <a:bodyPr/>
        <a:lstStyle/>
        <a:p>
          <a:endParaRPr lang="pl-PL"/>
        </a:p>
      </dgm:t>
    </dgm:pt>
    <dgm:pt modelId="{7E161730-8CD8-4A5F-9505-7B95B3E6C3B3}" type="sibTrans" cxnId="{A1E3B592-714C-4129-877E-46B11164B629}">
      <dgm:prSet/>
      <dgm:spPr/>
      <dgm:t>
        <a:bodyPr/>
        <a:lstStyle/>
        <a:p>
          <a:endParaRPr lang="pl-PL"/>
        </a:p>
      </dgm:t>
    </dgm:pt>
    <dgm:pt modelId="{28551314-B132-4F1D-A130-B969A9CB877E}">
      <dgm:prSet phldrT="[Tekst]"/>
      <dgm:spPr/>
      <dgm:t>
        <a:bodyPr/>
        <a:lstStyle/>
        <a:p>
          <a:r>
            <a:rPr lang="pl-PL" b="1" dirty="0"/>
            <a:t>CYFRA TYSIĘCY</a:t>
          </a:r>
        </a:p>
      </dgm:t>
    </dgm:pt>
    <dgm:pt modelId="{97AB3D17-4FFA-4D29-A53F-090746313DD6}" type="parTrans" cxnId="{A634A628-DA3C-41C0-8CF5-E7F533198C9C}">
      <dgm:prSet/>
      <dgm:spPr/>
      <dgm:t>
        <a:bodyPr/>
        <a:lstStyle/>
        <a:p>
          <a:endParaRPr lang="pl-PL"/>
        </a:p>
      </dgm:t>
    </dgm:pt>
    <dgm:pt modelId="{AEF497EE-2363-4820-969C-9AA324C73B86}" type="sibTrans" cxnId="{A634A628-DA3C-41C0-8CF5-E7F533198C9C}">
      <dgm:prSet/>
      <dgm:spPr/>
      <dgm:t>
        <a:bodyPr/>
        <a:lstStyle/>
        <a:p>
          <a:endParaRPr lang="pl-PL"/>
        </a:p>
      </dgm:t>
    </dgm:pt>
    <dgm:pt modelId="{11BB1551-D64D-466C-B7B7-F04CEA9DE1B4}">
      <dgm:prSet phldrT="[Tekst]"/>
      <dgm:spPr/>
      <dgm:t>
        <a:bodyPr/>
        <a:lstStyle/>
        <a:p>
          <a:r>
            <a:rPr lang="pl-PL" b="1" dirty="0"/>
            <a:t>CYFRA DZIESIATEK TYSIĘCY</a:t>
          </a:r>
        </a:p>
      </dgm:t>
    </dgm:pt>
    <dgm:pt modelId="{AA341611-8517-4F22-9E12-41618E015323}" type="parTrans" cxnId="{ADFF19FD-69C0-4744-B6B2-6DEA9FD717C1}">
      <dgm:prSet/>
      <dgm:spPr/>
      <dgm:t>
        <a:bodyPr/>
        <a:lstStyle/>
        <a:p>
          <a:endParaRPr lang="pl-PL"/>
        </a:p>
      </dgm:t>
    </dgm:pt>
    <dgm:pt modelId="{6C7B3805-BA67-4A29-B720-D285683D34B7}" type="sibTrans" cxnId="{ADFF19FD-69C0-4744-B6B2-6DEA9FD717C1}">
      <dgm:prSet/>
      <dgm:spPr/>
      <dgm:t>
        <a:bodyPr/>
        <a:lstStyle/>
        <a:p>
          <a:endParaRPr lang="pl-PL"/>
        </a:p>
      </dgm:t>
    </dgm:pt>
    <dgm:pt modelId="{5279E9A0-9A77-4EF2-8555-C505BC7BC582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ACB129DE-B90C-4926-9B7A-4B3AFEC0E6F9}" type="parTrans" cxnId="{3E1EF68F-0B2C-4CD6-9BA0-30479D104A75}">
      <dgm:prSet/>
      <dgm:spPr/>
      <dgm:t>
        <a:bodyPr/>
        <a:lstStyle/>
        <a:p>
          <a:endParaRPr lang="pl-PL"/>
        </a:p>
      </dgm:t>
    </dgm:pt>
    <dgm:pt modelId="{D3952F0D-54F0-47E1-80BB-75867054B34E}" type="sibTrans" cxnId="{3E1EF68F-0B2C-4CD6-9BA0-30479D104A75}">
      <dgm:prSet/>
      <dgm:spPr/>
      <dgm:t>
        <a:bodyPr/>
        <a:lstStyle/>
        <a:p>
          <a:endParaRPr lang="pl-PL"/>
        </a:p>
      </dgm:t>
    </dgm:pt>
    <dgm:pt modelId="{0843DF4E-062E-467C-8012-54082929662B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6CCF6391-24AA-472D-BF27-3780A202B62A}" type="parTrans" cxnId="{291A9459-350B-46B1-B42F-DD1DBC44390A}">
      <dgm:prSet/>
      <dgm:spPr/>
      <dgm:t>
        <a:bodyPr/>
        <a:lstStyle/>
        <a:p>
          <a:endParaRPr lang="pl-PL"/>
        </a:p>
      </dgm:t>
    </dgm:pt>
    <dgm:pt modelId="{15FE1234-E389-414A-8ED0-643E2EE8E46E}" type="sibTrans" cxnId="{291A9459-350B-46B1-B42F-DD1DBC44390A}">
      <dgm:prSet/>
      <dgm:spPr/>
      <dgm:t>
        <a:bodyPr/>
        <a:lstStyle/>
        <a:p>
          <a:endParaRPr lang="pl-PL"/>
        </a:p>
      </dgm:t>
    </dgm:pt>
    <dgm:pt modelId="{CCA534B7-8FC9-4F32-9029-F71DE5993EF6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B7653E19-4E5C-4EAA-BF25-8D8EE29FDD1F}" type="parTrans" cxnId="{60CA6FF0-605A-43E9-AD24-1D54BB91C95D}">
      <dgm:prSet/>
      <dgm:spPr/>
      <dgm:t>
        <a:bodyPr/>
        <a:lstStyle/>
        <a:p>
          <a:endParaRPr lang="pl-PL"/>
        </a:p>
      </dgm:t>
    </dgm:pt>
    <dgm:pt modelId="{7A3687CB-E22E-49AA-8B13-11ACB1A96B88}" type="sibTrans" cxnId="{60CA6FF0-605A-43E9-AD24-1D54BB91C95D}">
      <dgm:prSet/>
      <dgm:spPr/>
      <dgm:t>
        <a:bodyPr/>
        <a:lstStyle/>
        <a:p>
          <a:endParaRPr lang="pl-PL"/>
        </a:p>
      </dgm:t>
    </dgm:pt>
    <dgm:pt modelId="{8DFB9A1C-26A8-463B-B565-5D3537EE2D60}">
      <dgm:prSet phldrT="[Tekst]"/>
      <dgm:spPr/>
      <dgm:t>
        <a:bodyPr/>
        <a:lstStyle/>
        <a:p>
          <a:r>
            <a:rPr lang="pl-PL" b="1"/>
            <a:t>CYFRA MILIONÓW</a:t>
          </a:r>
        </a:p>
      </dgm:t>
    </dgm:pt>
    <dgm:pt modelId="{B24657E3-BCD8-4A5D-B215-C4E091409653}" type="parTrans" cxnId="{19165382-55A9-4A10-8E08-1B1B763CC181}">
      <dgm:prSet/>
      <dgm:spPr/>
      <dgm:t>
        <a:bodyPr/>
        <a:lstStyle/>
        <a:p>
          <a:endParaRPr lang="pl-PL"/>
        </a:p>
      </dgm:t>
    </dgm:pt>
    <dgm:pt modelId="{5D628A95-8267-43E5-9661-6CC698E135F3}" type="sibTrans" cxnId="{19165382-55A9-4A10-8E08-1B1B763CC181}">
      <dgm:prSet/>
      <dgm:spPr/>
      <dgm:t>
        <a:bodyPr/>
        <a:lstStyle/>
        <a:p>
          <a:endParaRPr lang="pl-PL"/>
        </a:p>
      </dgm:t>
    </dgm:pt>
    <dgm:pt modelId="{6B501474-A959-40B3-B168-94AF9875FDAE}" type="pres">
      <dgm:prSet presAssocID="{B2859EC2-5349-44D8-9DB4-6084E225B10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2C67E11-8435-4170-8C08-92E985CC6B4A}" type="pres">
      <dgm:prSet presAssocID="{4B5DBE0B-9950-40F8-9336-72FBA36F9010}" presName="compNode" presStyleCnt="0"/>
      <dgm:spPr/>
    </dgm:pt>
    <dgm:pt modelId="{606A11E6-7FE2-4AC4-9F57-E62C69AB4DC8}" type="pres">
      <dgm:prSet presAssocID="{4B5DBE0B-9950-40F8-9336-72FBA36F9010}" presName="aNode" presStyleLbl="bgShp" presStyleIdx="0" presStyleCnt="7"/>
      <dgm:spPr/>
      <dgm:t>
        <a:bodyPr/>
        <a:lstStyle/>
        <a:p>
          <a:endParaRPr lang="pl-PL"/>
        </a:p>
      </dgm:t>
    </dgm:pt>
    <dgm:pt modelId="{8E28A3C6-D55B-4603-8328-58FAE22BF173}" type="pres">
      <dgm:prSet presAssocID="{4B5DBE0B-9950-40F8-9336-72FBA36F9010}" presName="textNode" presStyleLbl="bgShp" presStyleIdx="0" presStyleCnt="7"/>
      <dgm:spPr/>
      <dgm:t>
        <a:bodyPr/>
        <a:lstStyle/>
        <a:p>
          <a:endParaRPr lang="pl-PL"/>
        </a:p>
      </dgm:t>
    </dgm:pt>
    <dgm:pt modelId="{AD09873B-7814-4441-B5C4-0457597BA9C5}" type="pres">
      <dgm:prSet presAssocID="{4B5DBE0B-9950-40F8-9336-72FBA36F9010}" presName="compChildNode" presStyleCnt="0"/>
      <dgm:spPr/>
    </dgm:pt>
    <dgm:pt modelId="{735FD7AE-C9A5-45A0-BAD3-82C4033F2D0D}" type="pres">
      <dgm:prSet presAssocID="{4B5DBE0B-9950-40F8-9336-72FBA36F9010}" presName="theInnerList" presStyleCnt="0"/>
      <dgm:spPr/>
    </dgm:pt>
    <dgm:pt modelId="{DB50354C-A448-4584-A9F3-C73E17257A77}" type="pres">
      <dgm:prSet presAssocID="{8DFB9A1C-26A8-463B-B565-5D3537EE2D60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38E12B-9243-45CD-8DCF-C2BDEC061030}" type="pres">
      <dgm:prSet presAssocID="{4B5DBE0B-9950-40F8-9336-72FBA36F9010}" presName="aSpace" presStyleCnt="0"/>
      <dgm:spPr/>
    </dgm:pt>
    <dgm:pt modelId="{60558F0E-B574-41F9-BAF8-2E3DEF946CE2}" type="pres">
      <dgm:prSet presAssocID="{CCA534B7-8FC9-4F32-9029-F71DE5993EF6}" presName="compNode" presStyleCnt="0"/>
      <dgm:spPr/>
    </dgm:pt>
    <dgm:pt modelId="{644B2081-E1AB-44E8-B5CC-4A48D56AB07C}" type="pres">
      <dgm:prSet presAssocID="{CCA534B7-8FC9-4F32-9029-F71DE5993EF6}" presName="aNode" presStyleLbl="bgShp" presStyleIdx="1" presStyleCnt="7"/>
      <dgm:spPr/>
      <dgm:t>
        <a:bodyPr/>
        <a:lstStyle/>
        <a:p>
          <a:endParaRPr lang="pl-PL"/>
        </a:p>
      </dgm:t>
    </dgm:pt>
    <dgm:pt modelId="{6562AF38-622E-42A7-9D95-36BBF6E7A9A8}" type="pres">
      <dgm:prSet presAssocID="{CCA534B7-8FC9-4F32-9029-F71DE5993EF6}" presName="textNode" presStyleLbl="bgShp" presStyleIdx="1" presStyleCnt="7"/>
      <dgm:spPr/>
      <dgm:t>
        <a:bodyPr/>
        <a:lstStyle/>
        <a:p>
          <a:endParaRPr lang="pl-PL"/>
        </a:p>
      </dgm:t>
    </dgm:pt>
    <dgm:pt modelId="{D0B90DE6-D3FE-45A1-97EC-0367DE3EB4DF}" type="pres">
      <dgm:prSet presAssocID="{CCA534B7-8FC9-4F32-9029-F71DE5993EF6}" presName="compChildNode" presStyleCnt="0"/>
      <dgm:spPr/>
    </dgm:pt>
    <dgm:pt modelId="{83A6ADB0-C4E3-49AD-A691-D9E121E8E1A0}" type="pres">
      <dgm:prSet presAssocID="{CCA534B7-8FC9-4F32-9029-F71DE5993EF6}" presName="theInnerList" presStyleCnt="0"/>
      <dgm:spPr/>
    </dgm:pt>
    <dgm:pt modelId="{F7FDE961-8EAD-42CA-B4EC-E90A41CA54CA}" type="pres">
      <dgm:prSet presAssocID="{B34B9390-F7C6-4E72-844A-117932E2F85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A6C606-29FE-45F9-9351-6806B8FF8086}" type="pres">
      <dgm:prSet presAssocID="{CCA534B7-8FC9-4F32-9029-F71DE5993EF6}" presName="aSpace" presStyleCnt="0"/>
      <dgm:spPr/>
    </dgm:pt>
    <dgm:pt modelId="{91D9E5DD-345D-40A2-889F-E586320817B8}" type="pres">
      <dgm:prSet presAssocID="{D64B2CD3-A3FF-45B0-B9D5-94E934F4798A}" presName="compNode" presStyleCnt="0"/>
      <dgm:spPr/>
    </dgm:pt>
    <dgm:pt modelId="{BF6A397E-B23B-4EAE-BCFA-A6088EB7B076}" type="pres">
      <dgm:prSet presAssocID="{D64B2CD3-A3FF-45B0-B9D5-94E934F4798A}" presName="aNode" presStyleLbl="bgShp" presStyleIdx="2" presStyleCnt="7"/>
      <dgm:spPr/>
      <dgm:t>
        <a:bodyPr/>
        <a:lstStyle/>
        <a:p>
          <a:endParaRPr lang="pl-PL"/>
        </a:p>
      </dgm:t>
    </dgm:pt>
    <dgm:pt modelId="{E423A3F8-57F4-45B7-9B37-A50E95CDC4FB}" type="pres">
      <dgm:prSet presAssocID="{D64B2CD3-A3FF-45B0-B9D5-94E934F4798A}" presName="textNode" presStyleLbl="bgShp" presStyleIdx="2" presStyleCnt="7"/>
      <dgm:spPr/>
      <dgm:t>
        <a:bodyPr/>
        <a:lstStyle/>
        <a:p>
          <a:endParaRPr lang="pl-PL"/>
        </a:p>
      </dgm:t>
    </dgm:pt>
    <dgm:pt modelId="{45AD126F-F8B0-4EBF-88CB-D5ABC188222B}" type="pres">
      <dgm:prSet presAssocID="{D64B2CD3-A3FF-45B0-B9D5-94E934F4798A}" presName="compChildNode" presStyleCnt="0"/>
      <dgm:spPr/>
    </dgm:pt>
    <dgm:pt modelId="{B0B5D601-40E1-4EE0-B4E6-65D3BB4DF167}" type="pres">
      <dgm:prSet presAssocID="{D64B2CD3-A3FF-45B0-B9D5-94E934F4798A}" presName="theInnerList" presStyleCnt="0"/>
      <dgm:spPr/>
    </dgm:pt>
    <dgm:pt modelId="{3F0DCD7E-B6B2-4B57-A60D-649DC76010BB}" type="pres">
      <dgm:prSet presAssocID="{11BB1551-D64D-466C-B7B7-F04CEA9DE1B4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862E58-A657-40C0-BF13-A3B6E9D94501}" type="pres">
      <dgm:prSet presAssocID="{D64B2CD3-A3FF-45B0-B9D5-94E934F4798A}" presName="aSpace" presStyleCnt="0"/>
      <dgm:spPr/>
    </dgm:pt>
    <dgm:pt modelId="{09BB2501-ACC1-41AA-B649-DA66BC6C5479}" type="pres">
      <dgm:prSet presAssocID="{5279E9A0-9A77-4EF2-8555-C505BC7BC582}" presName="compNode" presStyleCnt="0"/>
      <dgm:spPr/>
    </dgm:pt>
    <dgm:pt modelId="{7240780E-8815-46D3-A3A2-46BFE5579E8F}" type="pres">
      <dgm:prSet presAssocID="{5279E9A0-9A77-4EF2-8555-C505BC7BC582}" presName="aNode" presStyleLbl="bgShp" presStyleIdx="3" presStyleCnt="7"/>
      <dgm:spPr/>
      <dgm:t>
        <a:bodyPr/>
        <a:lstStyle/>
        <a:p>
          <a:endParaRPr lang="pl-PL"/>
        </a:p>
      </dgm:t>
    </dgm:pt>
    <dgm:pt modelId="{F9E9BC37-CC65-4AFE-8771-4E0647371862}" type="pres">
      <dgm:prSet presAssocID="{5279E9A0-9A77-4EF2-8555-C505BC7BC582}" presName="textNode" presStyleLbl="bgShp" presStyleIdx="3" presStyleCnt="7"/>
      <dgm:spPr/>
      <dgm:t>
        <a:bodyPr/>
        <a:lstStyle/>
        <a:p>
          <a:endParaRPr lang="pl-PL"/>
        </a:p>
      </dgm:t>
    </dgm:pt>
    <dgm:pt modelId="{35E80AFA-5F76-4C35-AF7A-2BCB36A55723}" type="pres">
      <dgm:prSet presAssocID="{5279E9A0-9A77-4EF2-8555-C505BC7BC582}" presName="compChildNode" presStyleCnt="0"/>
      <dgm:spPr/>
    </dgm:pt>
    <dgm:pt modelId="{FBFEC42F-203E-4370-A64E-25E093D2A45E}" type="pres">
      <dgm:prSet presAssocID="{5279E9A0-9A77-4EF2-8555-C505BC7BC582}" presName="theInnerList" presStyleCnt="0"/>
      <dgm:spPr/>
    </dgm:pt>
    <dgm:pt modelId="{1D78A58D-8590-48DB-8173-2D29FE2A1601}" type="pres">
      <dgm:prSet presAssocID="{28551314-B132-4F1D-A130-B969A9CB877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18ECE1C-7CA7-494C-AF24-BC48233470DF}" type="pres">
      <dgm:prSet presAssocID="{5279E9A0-9A77-4EF2-8555-C505BC7BC582}" presName="aSpace" presStyleCnt="0"/>
      <dgm:spPr/>
    </dgm:pt>
    <dgm:pt modelId="{8677D73B-EF47-4C10-AFFF-5A178DCB2708}" type="pres">
      <dgm:prSet presAssocID="{0843DF4E-062E-467C-8012-54082929662B}" presName="compNode" presStyleCnt="0"/>
      <dgm:spPr/>
    </dgm:pt>
    <dgm:pt modelId="{BE9C254D-129F-4FBF-9AC2-DE6570759939}" type="pres">
      <dgm:prSet presAssocID="{0843DF4E-062E-467C-8012-54082929662B}" presName="aNode" presStyleLbl="bgShp" presStyleIdx="4" presStyleCnt="7"/>
      <dgm:spPr/>
      <dgm:t>
        <a:bodyPr/>
        <a:lstStyle/>
        <a:p>
          <a:endParaRPr lang="pl-PL"/>
        </a:p>
      </dgm:t>
    </dgm:pt>
    <dgm:pt modelId="{CC82E3F6-5ACB-4984-81D2-BA6D01DF5B7E}" type="pres">
      <dgm:prSet presAssocID="{0843DF4E-062E-467C-8012-54082929662B}" presName="textNode" presStyleLbl="bgShp" presStyleIdx="4" presStyleCnt="7"/>
      <dgm:spPr/>
      <dgm:t>
        <a:bodyPr/>
        <a:lstStyle/>
        <a:p>
          <a:endParaRPr lang="pl-PL"/>
        </a:p>
      </dgm:t>
    </dgm:pt>
    <dgm:pt modelId="{3C171DF0-3A3F-4A31-A561-AD04A2A42B62}" type="pres">
      <dgm:prSet presAssocID="{0843DF4E-062E-467C-8012-54082929662B}" presName="compChildNode" presStyleCnt="0"/>
      <dgm:spPr/>
    </dgm:pt>
    <dgm:pt modelId="{FCE54D02-ACC4-4A3B-AAE8-7C797DE46137}" type="pres">
      <dgm:prSet presAssocID="{0843DF4E-062E-467C-8012-54082929662B}" presName="theInnerList" presStyleCnt="0"/>
      <dgm:spPr/>
    </dgm:pt>
    <dgm:pt modelId="{FD6AEDBA-6FFD-4378-8641-301450A081DE}" type="pres">
      <dgm:prSet presAssocID="{F67BB195-7199-48AA-8061-F133FAE15C9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DE98A6-F36E-4607-A670-A9932AC8FD8D}" type="pres">
      <dgm:prSet presAssocID="{0843DF4E-062E-467C-8012-54082929662B}" presName="aSpace" presStyleCnt="0"/>
      <dgm:spPr/>
    </dgm:pt>
    <dgm:pt modelId="{73590FCC-E669-4FAF-A0DD-803DED8167F0}" type="pres">
      <dgm:prSet presAssocID="{2E972F88-A175-4D79-8BBF-077E2F1DBA15}" presName="compNode" presStyleCnt="0"/>
      <dgm:spPr/>
    </dgm:pt>
    <dgm:pt modelId="{03409E9D-5D8D-4A08-BF83-920F186FB454}" type="pres">
      <dgm:prSet presAssocID="{2E972F88-A175-4D79-8BBF-077E2F1DBA15}" presName="aNode" presStyleLbl="bgShp" presStyleIdx="5" presStyleCnt="7"/>
      <dgm:spPr/>
      <dgm:t>
        <a:bodyPr/>
        <a:lstStyle/>
        <a:p>
          <a:endParaRPr lang="pl-PL"/>
        </a:p>
      </dgm:t>
    </dgm:pt>
    <dgm:pt modelId="{A2990AB4-1AE2-4993-9D68-132A1EBD1D55}" type="pres">
      <dgm:prSet presAssocID="{2E972F88-A175-4D79-8BBF-077E2F1DBA15}" presName="textNode" presStyleLbl="bgShp" presStyleIdx="5" presStyleCnt="7"/>
      <dgm:spPr/>
      <dgm:t>
        <a:bodyPr/>
        <a:lstStyle/>
        <a:p>
          <a:endParaRPr lang="pl-PL"/>
        </a:p>
      </dgm:t>
    </dgm:pt>
    <dgm:pt modelId="{8549C425-EC1B-4B0C-B0AA-61C3B8CA679C}" type="pres">
      <dgm:prSet presAssocID="{2E972F88-A175-4D79-8BBF-077E2F1DBA15}" presName="compChildNode" presStyleCnt="0"/>
      <dgm:spPr/>
    </dgm:pt>
    <dgm:pt modelId="{F6114E94-B0A1-4B70-B040-2DF2A07635BF}" type="pres">
      <dgm:prSet presAssocID="{2E972F88-A175-4D79-8BBF-077E2F1DBA15}" presName="theInnerList" presStyleCnt="0"/>
      <dgm:spPr/>
    </dgm:pt>
    <dgm:pt modelId="{BD885BED-7E17-44F9-9A17-CDDF7C2C3E2B}" type="pres">
      <dgm:prSet presAssocID="{9C12AE6D-4046-4588-B67A-F51FB551A09E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11173B-9789-42D8-A482-B281AC9E0E6E}" type="pres">
      <dgm:prSet presAssocID="{2E972F88-A175-4D79-8BBF-077E2F1DBA15}" presName="aSpace" presStyleCnt="0"/>
      <dgm:spPr/>
    </dgm:pt>
    <dgm:pt modelId="{7B2E7B65-7A42-4C8C-92EE-5EBDDE42DDD1}" type="pres">
      <dgm:prSet presAssocID="{43E3E246-FB9A-46F7-B303-4B1B2A901E4A}" presName="compNode" presStyleCnt="0"/>
      <dgm:spPr/>
    </dgm:pt>
    <dgm:pt modelId="{F7326098-9034-453D-BFA2-4D85CA3E1859}" type="pres">
      <dgm:prSet presAssocID="{43E3E246-FB9A-46F7-B303-4B1B2A901E4A}" presName="aNode" presStyleLbl="bgShp" presStyleIdx="6" presStyleCnt="7"/>
      <dgm:spPr/>
      <dgm:t>
        <a:bodyPr/>
        <a:lstStyle/>
        <a:p>
          <a:endParaRPr lang="pl-PL"/>
        </a:p>
      </dgm:t>
    </dgm:pt>
    <dgm:pt modelId="{B1C22D50-B054-4B3B-B1D0-13EFF64629C2}" type="pres">
      <dgm:prSet presAssocID="{43E3E246-FB9A-46F7-B303-4B1B2A901E4A}" presName="textNode" presStyleLbl="bgShp" presStyleIdx="6" presStyleCnt="7"/>
      <dgm:spPr/>
      <dgm:t>
        <a:bodyPr/>
        <a:lstStyle/>
        <a:p>
          <a:endParaRPr lang="pl-PL"/>
        </a:p>
      </dgm:t>
    </dgm:pt>
    <dgm:pt modelId="{948E0B44-801C-4ECB-A48D-21C036C4B219}" type="pres">
      <dgm:prSet presAssocID="{43E3E246-FB9A-46F7-B303-4B1B2A901E4A}" presName="compChildNode" presStyleCnt="0"/>
      <dgm:spPr/>
    </dgm:pt>
    <dgm:pt modelId="{A1F689DF-1C83-4A9A-ADEC-6EDD97A80403}" type="pres">
      <dgm:prSet presAssocID="{43E3E246-FB9A-46F7-B303-4B1B2A901E4A}" presName="theInnerList" presStyleCnt="0"/>
      <dgm:spPr/>
    </dgm:pt>
    <dgm:pt modelId="{7C0FF145-CAFF-4D44-8502-3387A9EA3FE0}" type="pres">
      <dgm:prSet presAssocID="{71ECDC4A-DFF4-42CE-BAB3-CFC7D8A579E6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1281901-2B58-49E2-A903-A8598C91D7CC}" srcId="{B2859EC2-5349-44D8-9DB4-6084E225B105}" destId="{2E972F88-A175-4D79-8BBF-077E2F1DBA15}" srcOrd="5" destOrd="0" parTransId="{2D3D0921-83EC-428C-9131-44AB1A7AAC84}" sibTransId="{A770BF26-58F3-4213-B6AC-3C22C9EFC8BA}"/>
    <dgm:cxn modelId="{D4E57E78-A8A0-4195-AE5B-FF3F7A530E4F}" type="presOf" srcId="{CCA534B7-8FC9-4F32-9029-F71DE5993EF6}" destId="{644B2081-E1AB-44E8-B5CC-4A48D56AB07C}" srcOrd="0" destOrd="0" presId="urn:microsoft.com/office/officeart/2005/8/layout/lProcess2"/>
    <dgm:cxn modelId="{A634A628-DA3C-41C0-8CF5-E7F533198C9C}" srcId="{5279E9A0-9A77-4EF2-8555-C505BC7BC582}" destId="{28551314-B132-4F1D-A130-B969A9CB877E}" srcOrd="0" destOrd="0" parTransId="{97AB3D17-4FFA-4D29-A53F-090746313DD6}" sibTransId="{AEF497EE-2363-4820-969C-9AA324C73B86}"/>
    <dgm:cxn modelId="{93595D60-65D0-4926-8F3C-A1B2A1963E88}" type="presOf" srcId="{0843DF4E-062E-467C-8012-54082929662B}" destId="{CC82E3F6-5ACB-4984-81D2-BA6D01DF5B7E}" srcOrd="1" destOrd="0" presId="urn:microsoft.com/office/officeart/2005/8/layout/lProcess2"/>
    <dgm:cxn modelId="{EDBE3824-8E27-40D1-B081-DAE7F33038A3}" srcId="{B2859EC2-5349-44D8-9DB4-6084E225B105}" destId="{D64B2CD3-A3FF-45B0-B9D5-94E934F4798A}" srcOrd="2" destOrd="0" parTransId="{3921595D-1F0C-4EDD-8E1D-914A59AAB65A}" sibTransId="{7BEFBF33-56F8-4D60-9E8E-CA06A95C6223}"/>
    <dgm:cxn modelId="{4CF7B76D-D64B-4F1C-A326-BAF08ECE4EED}" srcId="{43E3E246-FB9A-46F7-B303-4B1B2A901E4A}" destId="{71ECDC4A-DFF4-42CE-BAB3-CFC7D8A579E6}" srcOrd="0" destOrd="0" parTransId="{11C3D9A3-6759-4395-B036-F87A5F0B75E9}" sibTransId="{94B49A52-EE75-46D4-A150-0B62AC0DAC89}"/>
    <dgm:cxn modelId="{D90344BE-D916-49E1-AB84-CDC9AF7E830B}" type="presOf" srcId="{D64B2CD3-A3FF-45B0-B9D5-94E934F4798A}" destId="{BF6A397E-B23B-4EAE-BCFA-A6088EB7B076}" srcOrd="0" destOrd="0" presId="urn:microsoft.com/office/officeart/2005/8/layout/lProcess2"/>
    <dgm:cxn modelId="{ADFF19FD-69C0-4744-B6B2-6DEA9FD717C1}" srcId="{D64B2CD3-A3FF-45B0-B9D5-94E934F4798A}" destId="{11BB1551-D64D-466C-B7B7-F04CEA9DE1B4}" srcOrd="0" destOrd="0" parTransId="{AA341611-8517-4F22-9E12-41618E015323}" sibTransId="{6C7B3805-BA67-4A29-B720-D285683D34B7}"/>
    <dgm:cxn modelId="{E71E6644-272B-4036-9804-67A8774012BB}" type="presOf" srcId="{5279E9A0-9A77-4EF2-8555-C505BC7BC582}" destId="{F9E9BC37-CC65-4AFE-8771-4E0647371862}" srcOrd="1" destOrd="0" presId="urn:microsoft.com/office/officeart/2005/8/layout/lProcess2"/>
    <dgm:cxn modelId="{364301E0-22EB-475A-BB9B-A56EE221EA5D}" type="presOf" srcId="{43E3E246-FB9A-46F7-B303-4B1B2A901E4A}" destId="{F7326098-9034-453D-BFA2-4D85CA3E1859}" srcOrd="0" destOrd="0" presId="urn:microsoft.com/office/officeart/2005/8/layout/lProcess2"/>
    <dgm:cxn modelId="{C6B099F3-EB36-4E95-BCAB-0FC880546E06}" srcId="{B2859EC2-5349-44D8-9DB4-6084E225B105}" destId="{43E3E246-FB9A-46F7-B303-4B1B2A901E4A}" srcOrd="6" destOrd="0" parTransId="{A3E16D3A-0AF6-4367-8C69-11ECB37318A4}" sibTransId="{46CDA543-9699-4033-97C4-7000A3B4F7B2}"/>
    <dgm:cxn modelId="{86DD68D7-CB2A-4A6E-80D7-9675F9DE1F13}" type="presOf" srcId="{2E972F88-A175-4D79-8BBF-077E2F1DBA15}" destId="{03409E9D-5D8D-4A08-BF83-920F186FB454}" srcOrd="0" destOrd="0" presId="urn:microsoft.com/office/officeart/2005/8/layout/lProcess2"/>
    <dgm:cxn modelId="{9433BFB9-1512-4DA7-A76A-9A317765C7EF}" type="presOf" srcId="{43E3E246-FB9A-46F7-B303-4B1B2A901E4A}" destId="{B1C22D50-B054-4B3B-B1D0-13EFF64629C2}" srcOrd="1" destOrd="0" presId="urn:microsoft.com/office/officeart/2005/8/layout/lProcess2"/>
    <dgm:cxn modelId="{EB43ED13-10B1-41A4-90A8-63D5A3F7EC3D}" type="presOf" srcId="{4B5DBE0B-9950-40F8-9336-72FBA36F9010}" destId="{606A11E6-7FE2-4AC4-9F57-E62C69AB4DC8}" srcOrd="0" destOrd="0" presId="urn:microsoft.com/office/officeart/2005/8/layout/lProcess2"/>
    <dgm:cxn modelId="{A2FB8395-E02E-4FA9-A5D5-FD5ED106E2A5}" type="presOf" srcId="{28551314-B132-4F1D-A130-B969A9CB877E}" destId="{1D78A58D-8590-48DB-8173-2D29FE2A1601}" srcOrd="0" destOrd="0" presId="urn:microsoft.com/office/officeart/2005/8/layout/lProcess2"/>
    <dgm:cxn modelId="{291A9459-350B-46B1-B42F-DD1DBC44390A}" srcId="{B2859EC2-5349-44D8-9DB4-6084E225B105}" destId="{0843DF4E-062E-467C-8012-54082929662B}" srcOrd="4" destOrd="0" parTransId="{6CCF6391-24AA-472D-BF27-3780A202B62A}" sibTransId="{15FE1234-E389-414A-8ED0-643E2EE8E46E}"/>
    <dgm:cxn modelId="{60CA6FF0-605A-43E9-AD24-1D54BB91C95D}" srcId="{B2859EC2-5349-44D8-9DB4-6084E225B105}" destId="{CCA534B7-8FC9-4F32-9029-F71DE5993EF6}" srcOrd="1" destOrd="0" parTransId="{B7653E19-4E5C-4EAA-BF25-8D8EE29FDD1F}" sibTransId="{7A3687CB-E22E-49AA-8B13-11ACB1A96B88}"/>
    <dgm:cxn modelId="{7EE9FD7C-0B58-41B1-8182-00A171369557}" type="presOf" srcId="{9C12AE6D-4046-4588-B67A-F51FB551A09E}" destId="{BD885BED-7E17-44F9-9A17-CDDF7C2C3E2B}" srcOrd="0" destOrd="0" presId="urn:microsoft.com/office/officeart/2005/8/layout/lProcess2"/>
    <dgm:cxn modelId="{A1EFFF7D-3276-4057-B84E-60DA74045CA5}" type="presOf" srcId="{11BB1551-D64D-466C-B7B7-F04CEA9DE1B4}" destId="{3F0DCD7E-B6B2-4B57-A60D-649DC76010BB}" srcOrd="0" destOrd="0" presId="urn:microsoft.com/office/officeart/2005/8/layout/lProcess2"/>
    <dgm:cxn modelId="{36A43422-7BFA-4477-964A-6E0F4324E9C3}" type="presOf" srcId="{0843DF4E-062E-467C-8012-54082929662B}" destId="{BE9C254D-129F-4FBF-9AC2-DE6570759939}" srcOrd="0" destOrd="0" presId="urn:microsoft.com/office/officeart/2005/8/layout/lProcess2"/>
    <dgm:cxn modelId="{600F6018-78AD-4A69-AEBB-C735F43266BA}" srcId="{CCA534B7-8FC9-4F32-9029-F71DE5993EF6}" destId="{B34B9390-F7C6-4E72-844A-117932E2F85A}" srcOrd="0" destOrd="0" parTransId="{E349B375-04CE-4EEA-8537-0327AA4EE7FF}" sibTransId="{7499F7D0-E178-4D56-95AE-B28C9A16DDFA}"/>
    <dgm:cxn modelId="{403136FE-2345-44F5-8C8E-8BA76AD70864}" type="presOf" srcId="{5279E9A0-9A77-4EF2-8555-C505BC7BC582}" destId="{7240780E-8815-46D3-A3A2-46BFE5579E8F}" srcOrd="0" destOrd="0" presId="urn:microsoft.com/office/officeart/2005/8/layout/lProcess2"/>
    <dgm:cxn modelId="{356297DB-5D3C-4CA4-BB7A-A3A5083EADC7}" type="presOf" srcId="{4B5DBE0B-9950-40F8-9336-72FBA36F9010}" destId="{8E28A3C6-D55B-4603-8328-58FAE22BF173}" srcOrd="1" destOrd="0" presId="urn:microsoft.com/office/officeart/2005/8/layout/lProcess2"/>
    <dgm:cxn modelId="{3C9FBB97-987B-4574-8012-998B5F954AB2}" type="presOf" srcId="{8DFB9A1C-26A8-463B-B565-5D3537EE2D60}" destId="{DB50354C-A448-4584-A9F3-C73E17257A77}" srcOrd="0" destOrd="0" presId="urn:microsoft.com/office/officeart/2005/8/layout/lProcess2"/>
    <dgm:cxn modelId="{149B01C2-3BD3-4554-8036-7716F4F4B95D}" type="presOf" srcId="{71ECDC4A-DFF4-42CE-BAB3-CFC7D8A579E6}" destId="{7C0FF145-CAFF-4D44-8502-3387A9EA3FE0}" srcOrd="0" destOrd="0" presId="urn:microsoft.com/office/officeart/2005/8/layout/lProcess2"/>
    <dgm:cxn modelId="{ABB77AAD-B2C7-4848-966A-FA873CD54C1F}" srcId="{2E972F88-A175-4D79-8BBF-077E2F1DBA15}" destId="{9C12AE6D-4046-4588-B67A-F51FB551A09E}" srcOrd="0" destOrd="0" parTransId="{85C64A60-7E7B-4FCC-9A0B-EC223DF6474D}" sibTransId="{95A4FF9D-5CC9-474F-88DE-F1727395F9E0}"/>
    <dgm:cxn modelId="{19165382-55A9-4A10-8E08-1B1B763CC181}" srcId="{4B5DBE0B-9950-40F8-9336-72FBA36F9010}" destId="{8DFB9A1C-26A8-463B-B565-5D3537EE2D60}" srcOrd="0" destOrd="0" parTransId="{B24657E3-BCD8-4A5D-B215-C4E091409653}" sibTransId="{5D628A95-8267-43E5-9661-6CC698E135F3}"/>
    <dgm:cxn modelId="{D81C8A16-AC68-4981-99F3-5F206378C741}" type="presOf" srcId="{2E972F88-A175-4D79-8BBF-077E2F1DBA15}" destId="{A2990AB4-1AE2-4993-9D68-132A1EBD1D55}" srcOrd="1" destOrd="0" presId="urn:microsoft.com/office/officeart/2005/8/layout/lProcess2"/>
    <dgm:cxn modelId="{38C63124-0173-473B-BE96-592BCFF81E69}" srcId="{B2859EC2-5349-44D8-9DB4-6084E225B105}" destId="{4B5DBE0B-9950-40F8-9336-72FBA36F9010}" srcOrd="0" destOrd="0" parTransId="{16DFE7D2-3BDF-4D9A-9216-E16FD71C41FA}" sibTransId="{7543C865-F658-4933-926B-F4B0059F417A}"/>
    <dgm:cxn modelId="{C71DCB86-39B6-48BF-BE5E-4EABBBB48274}" type="presOf" srcId="{B34B9390-F7C6-4E72-844A-117932E2F85A}" destId="{F7FDE961-8EAD-42CA-B4EC-E90A41CA54CA}" srcOrd="0" destOrd="0" presId="urn:microsoft.com/office/officeart/2005/8/layout/lProcess2"/>
    <dgm:cxn modelId="{0551612C-42D2-43F8-A1CD-01EE437933E5}" type="presOf" srcId="{D64B2CD3-A3FF-45B0-B9D5-94E934F4798A}" destId="{E423A3F8-57F4-45B7-9B37-A50E95CDC4FB}" srcOrd="1" destOrd="0" presId="urn:microsoft.com/office/officeart/2005/8/layout/lProcess2"/>
    <dgm:cxn modelId="{A21B91F2-A635-42F5-8D80-E5135991D4FA}" type="presOf" srcId="{CCA534B7-8FC9-4F32-9029-F71DE5993EF6}" destId="{6562AF38-622E-42A7-9D95-36BBF6E7A9A8}" srcOrd="1" destOrd="0" presId="urn:microsoft.com/office/officeart/2005/8/layout/lProcess2"/>
    <dgm:cxn modelId="{A1E3B592-714C-4129-877E-46B11164B629}" srcId="{0843DF4E-062E-467C-8012-54082929662B}" destId="{F67BB195-7199-48AA-8061-F133FAE15C9F}" srcOrd="0" destOrd="0" parTransId="{4CDAE75B-31A8-4495-9D51-18D88BF5429C}" sibTransId="{7E161730-8CD8-4A5F-9505-7B95B3E6C3B3}"/>
    <dgm:cxn modelId="{FBA09E67-EE56-45AE-9080-7E03C686AA62}" type="presOf" srcId="{F67BB195-7199-48AA-8061-F133FAE15C9F}" destId="{FD6AEDBA-6FFD-4378-8641-301450A081DE}" srcOrd="0" destOrd="0" presId="urn:microsoft.com/office/officeart/2005/8/layout/lProcess2"/>
    <dgm:cxn modelId="{3E1EF68F-0B2C-4CD6-9BA0-30479D104A75}" srcId="{B2859EC2-5349-44D8-9DB4-6084E225B105}" destId="{5279E9A0-9A77-4EF2-8555-C505BC7BC582}" srcOrd="3" destOrd="0" parTransId="{ACB129DE-B90C-4926-9B7A-4B3AFEC0E6F9}" sibTransId="{D3952F0D-54F0-47E1-80BB-75867054B34E}"/>
    <dgm:cxn modelId="{EEB5C4EC-6D85-4ABE-8CD4-912F32119016}" type="presOf" srcId="{B2859EC2-5349-44D8-9DB4-6084E225B105}" destId="{6B501474-A959-40B3-B168-94AF9875FDAE}" srcOrd="0" destOrd="0" presId="urn:microsoft.com/office/officeart/2005/8/layout/lProcess2"/>
    <dgm:cxn modelId="{CB390940-428A-4797-87C1-4866B27546BF}" type="presParOf" srcId="{6B501474-A959-40B3-B168-94AF9875FDAE}" destId="{32C67E11-8435-4170-8C08-92E985CC6B4A}" srcOrd="0" destOrd="0" presId="urn:microsoft.com/office/officeart/2005/8/layout/lProcess2"/>
    <dgm:cxn modelId="{BF9BA170-B4B5-4B08-8D93-7FC9E28887B5}" type="presParOf" srcId="{32C67E11-8435-4170-8C08-92E985CC6B4A}" destId="{606A11E6-7FE2-4AC4-9F57-E62C69AB4DC8}" srcOrd="0" destOrd="0" presId="urn:microsoft.com/office/officeart/2005/8/layout/lProcess2"/>
    <dgm:cxn modelId="{E73ED7B9-6B02-4A2C-A7A9-686AEB5251C8}" type="presParOf" srcId="{32C67E11-8435-4170-8C08-92E985CC6B4A}" destId="{8E28A3C6-D55B-4603-8328-58FAE22BF173}" srcOrd="1" destOrd="0" presId="urn:microsoft.com/office/officeart/2005/8/layout/lProcess2"/>
    <dgm:cxn modelId="{72593A9B-4CB2-477C-B9C4-77E61F14EA79}" type="presParOf" srcId="{32C67E11-8435-4170-8C08-92E985CC6B4A}" destId="{AD09873B-7814-4441-B5C4-0457597BA9C5}" srcOrd="2" destOrd="0" presId="urn:microsoft.com/office/officeart/2005/8/layout/lProcess2"/>
    <dgm:cxn modelId="{70615B36-5980-4B1A-A58A-9EE8120ACB1A}" type="presParOf" srcId="{AD09873B-7814-4441-B5C4-0457597BA9C5}" destId="{735FD7AE-C9A5-45A0-BAD3-82C4033F2D0D}" srcOrd="0" destOrd="0" presId="urn:microsoft.com/office/officeart/2005/8/layout/lProcess2"/>
    <dgm:cxn modelId="{5BF1B0F2-1329-443B-B030-3351CD02E1C2}" type="presParOf" srcId="{735FD7AE-C9A5-45A0-BAD3-82C4033F2D0D}" destId="{DB50354C-A448-4584-A9F3-C73E17257A77}" srcOrd="0" destOrd="0" presId="urn:microsoft.com/office/officeart/2005/8/layout/lProcess2"/>
    <dgm:cxn modelId="{C4441BD3-AFD9-46B4-9D50-45B56C035133}" type="presParOf" srcId="{6B501474-A959-40B3-B168-94AF9875FDAE}" destId="{CA38E12B-9243-45CD-8DCF-C2BDEC061030}" srcOrd="1" destOrd="0" presId="urn:microsoft.com/office/officeart/2005/8/layout/lProcess2"/>
    <dgm:cxn modelId="{99418FA6-9E1D-4F08-A879-8DC1ECD705E2}" type="presParOf" srcId="{6B501474-A959-40B3-B168-94AF9875FDAE}" destId="{60558F0E-B574-41F9-BAF8-2E3DEF946CE2}" srcOrd="2" destOrd="0" presId="urn:microsoft.com/office/officeart/2005/8/layout/lProcess2"/>
    <dgm:cxn modelId="{01399236-9AE1-49AF-B89B-72EFE8462282}" type="presParOf" srcId="{60558F0E-B574-41F9-BAF8-2E3DEF946CE2}" destId="{644B2081-E1AB-44E8-B5CC-4A48D56AB07C}" srcOrd="0" destOrd="0" presId="urn:microsoft.com/office/officeart/2005/8/layout/lProcess2"/>
    <dgm:cxn modelId="{AB7F0853-17C8-490B-A14E-11A43C787FD2}" type="presParOf" srcId="{60558F0E-B574-41F9-BAF8-2E3DEF946CE2}" destId="{6562AF38-622E-42A7-9D95-36BBF6E7A9A8}" srcOrd="1" destOrd="0" presId="urn:microsoft.com/office/officeart/2005/8/layout/lProcess2"/>
    <dgm:cxn modelId="{322AB1AA-A249-4EEC-AAA5-1257DC78153E}" type="presParOf" srcId="{60558F0E-B574-41F9-BAF8-2E3DEF946CE2}" destId="{D0B90DE6-D3FE-45A1-97EC-0367DE3EB4DF}" srcOrd="2" destOrd="0" presId="urn:microsoft.com/office/officeart/2005/8/layout/lProcess2"/>
    <dgm:cxn modelId="{F724792A-8D77-4152-9508-BA68B284E7DE}" type="presParOf" srcId="{D0B90DE6-D3FE-45A1-97EC-0367DE3EB4DF}" destId="{83A6ADB0-C4E3-49AD-A691-D9E121E8E1A0}" srcOrd="0" destOrd="0" presId="urn:microsoft.com/office/officeart/2005/8/layout/lProcess2"/>
    <dgm:cxn modelId="{883A65D8-CE20-46E5-9DF0-06A605130352}" type="presParOf" srcId="{83A6ADB0-C4E3-49AD-A691-D9E121E8E1A0}" destId="{F7FDE961-8EAD-42CA-B4EC-E90A41CA54CA}" srcOrd="0" destOrd="0" presId="urn:microsoft.com/office/officeart/2005/8/layout/lProcess2"/>
    <dgm:cxn modelId="{90ABA693-F8BC-4CD7-A388-39D88E76507F}" type="presParOf" srcId="{6B501474-A959-40B3-B168-94AF9875FDAE}" destId="{C1A6C606-29FE-45F9-9351-6806B8FF8086}" srcOrd="3" destOrd="0" presId="urn:microsoft.com/office/officeart/2005/8/layout/lProcess2"/>
    <dgm:cxn modelId="{0E46F117-911E-4CCE-9C17-70B6AAEB1DB5}" type="presParOf" srcId="{6B501474-A959-40B3-B168-94AF9875FDAE}" destId="{91D9E5DD-345D-40A2-889F-E586320817B8}" srcOrd="4" destOrd="0" presId="urn:microsoft.com/office/officeart/2005/8/layout/lProcess2"/>
    <dgm:cxn modelId="{16EA4739-5FE0-4403-A6B9-FE69DFD98948}" type="presParOf" srcId="{91D9E5DD-345D-40A2-889F-E586320817B8}" destId="{BF6A397E-B23B-4EAE-BCFA-A6088EB7B076}" srcOrd="0" destOrd="0" presId="urn:microsoft.com/office/officeart/2005/8/layout/lProcess2"/>
    <dgm:cxn modelId="{D946A418-AD39-485D-AC68-1337BD689AC3}" type="presParOf" srcId="{91D9E5DD-345D-40A2-889F-E586320817B8}" destId="{E423A3F8-57F4-45B7-9B37-A50E95CDC4FB}" srcOrd="1" destOrd="0" presId="urn:microsoft.com/office/officeart/2005/8/layout/lProcess2"/>
    <dgm:cxn modelId="{CCB83A14-1117-4D53-A5B6-045FEEC74FB6}" type="presParOf" srcId="{91D9E5DD-345D-40A2-889F-E586320817B8}" destId="{45AD126F-F8B0-4EBF-88CB-D5ABC188222B}" srcOrd="2" destOrd="0" presId="urn:microsoft.com/office/officeart/2005/8/layout/lProcess2"/>
    <dgm:cxn modelId="{8482CC43-68B2-457A-8F94-7FFE4DB18C4A}" type="presParOf" srcId="{45AD126F-F8B0-4EBF-88CB-D5ABC188222B}" destId="{B0B5D601-40E1-4EE0-B4E6-65D3BB4DF167}" srcOrd="0" destOrd="0" presId="urn:microsoft.com/office/officeart/2005/8/layout/lProcess2"/>
    <dgm:cxn modelId="{7C323333-E0BB-4EAD-9350-62FC0C9A35B2}" type="presParOf" srcId="{B0B5D601-40E1-4EE0-B4E6-65D3BB4DF167}" destId="{3F0DCD7E-B6B2-4B57-A60D-649DC76010BB}" srcOrd="0" destOrd="0" presId="urn:microsoft.com/office/officeart/2005/8/layout/lProcess2"/>
    <dgm:cxn modelId="{217B9DDD-7754-43BA-8D22-F59E092E5057}" type="presParOf" srcId="{6B501474-A959-40B3-B168-94AF9875FDAE}" destId="{D2862E58-A657-40C0-BF13-A3B6E9D94501}" srcOrd="5" destOrd="0" presId="urn:microsoft.com/office/officeart/2005/8/layout/lProcess2"/>
    <dgm:cxn modelId="{DC61CB23-AC9B-4B18-BF1C-2499A2DA9C7B}" type="presParOf" srcId="{6B501474-A959-40B3-B168-94AF9875FDAE}" destId="{09BB2501-ACC1-41AA-B649-DA66BC6C5479}" srcOrd="6" destOrd="0" presId="urn:microsoft.com/office/officeart/2005/8/layout/lProcess2"/>
    <dgm:cxn modelId="{E8ED8403-7B01-42E7-BB85-269F30BE3C3C}" type="presParOf" srcId="{09BB2501-ACC1-41AA-B649-DA66BC6C5479}" destId="{7240780E-8815-46D3-A3A2-46BFE5579E8F}" srcOrd="0" destOrd="0" presId="urn:microsoft.com/office/officeart/2005/8/layout/lProcess2"/>
    <dgm:cxn modelId="{11FC4C62-75DC-4170-A5C3-EBE89DA59768}" type="presParOf" srcId="{09BB2501-ACC1-41AA-B649-DA66BC6C5479}" destId="{F9E9BC37-CC65-4AFE-8771-4E0647371862}" srcOrd="1" destOrd="0" presId="urn:microsoft.com/office/officeart/2005/8/layout/lProcess2"/>
    <dgm:cxn modelId="{CEDDA5D0-154D-4F73-9E7F-5F5AEC218A30}" type="presParOf" srcId="{09BB2501-ACC1-41AA-B649-DA66BC6C5479}" destId="{35E80AFA-5F76-4C35-AF7A-2BCB36A55723}" srcOrd="2" destOrd="0" presId="urn:microsoft.com/office/officeart/2005/8/layout/lProcess2"/>
    <dgm:cxn modelId="{CFAAD825-19C0-4658-AB3A-11ED92106CD0}" type="presParOf" srcId="{35E80AFA-5F76-4C35-AF7A-2BCB36A55723}" destId="{FBFEC42F-203E-4370-A64E-25E093D2A45E}" srcOrd="0" destOrd="0" presId="urn:microsoft.com/office/officeart/2005/8/layout/lProcess2"/>
    <dgm:cxn modelId="{EB801B73-330D-4221-A69F-B984013725E8}" type="presParOf" srcId="{FBFEC42F-203E-4370-A64E-25E093D2A45E}" destId="{1D78A58D-8590-48DB-8173-2D29FE2A1601}" srcOrd="0" destOrd="0" presId="urn:microsoft.com/office/officeart/2005/8/layout/lProcess2"/>
    <dgm:cxn modelId="{CDB3613A-24AF-4799-947F-82E93E8128AC}" type="presParOf" srcId="{6B501474-A959-40B3-B168-94AF9875FDAE}" destId="{A18ECE1C-7CA7-494C-AF24-BC48233470DF}" srcOrd="7" destOrd="0" presId="urn:microsoft.com/office/officeart/2005/8/layout/lProcess2"/>
    <dgm:cxn modelId="{7A5D27A7-30F8-47DC-848B-ACBF8357B4A9}" type="presParOf" srcId="{6B501474-A959-40B3-B168-94AF9875FDAE}" destId="{8677D73B-EF47-4C10-AFFF-5A178DCB2708}" srcOrd="8" destOrd="0" presId="urn:microsoft.com/office/officeart/2005/8/layout/lProcess2"/>
    <dgm:cxn modelId="{484C359C-6981-416A-AC7B-FF63ACB3D897}" type="presParOf" srcId="{8677D73B-EF47-4C10-AFFF-5A178DCB2708}" destId="{BE9C254D-129F-4FBF-9AC2-DE6570759939}" srcOrd="0" destOrd="0" presId="urn:microsoft.com/office/officeart/2005/8/layout/lProcess2"/>
    <dgm:cxn modelId="{C7DD695C-C395-45F7-A6FC-4BF8B65534C0}" type="presParOf" srcId="{8677D73B-EF47-4C10-AFFF-5A178DCB2708}" destId="{CC82E3F6-5ACB-4984-81D2-BA6D01DF5B7E}" srcOrd="1" destOrd="0" presId="urn:microsoft.com/office/officeart/2005/8/layout/lProcess2"/>
    <dgm:cxn modelId="{891E4C67-33B5-4530-92C8-8A8A26A7D632}" type="presParOf" srcId="{8677D73B-EF47-4C10-AFFF-5A178DCB2708}" destId="{3C171DF0-3A3F-4A31-A561-AD04A2A42B62}" srcOrd="2" destOrd="0" presId="urn:microsoft.com/office/officeart/2005/8/layout/lProcess2"/>
    <dgm:cxn modelId="{93C044C0-64B2-4853-9858-83A80931A56F}" type="presParOf" srcId="{3C171DF0-3A3F-4A31-A561-AD04A2A42B62}" destId="{FCE54D02-ACC4-4A3B-AAE8-7C797DE46137}" srcOrd="0" destOrd="0" presId="urn:microsoft.com/office/officeart/2005/8/layout/lProcess2"/>
    <dgm:cxn modelId="{DBBDF2AA-CA69-4234-8DD4-D23510F8402E}" type="presParOf" srcId="{FCE54D02-ACC4-4A3B-AAE8-7C797DE46137}" destId="{FD6AEDBA-6FFD-4378-8641-301450A081DE}" srcOrd="0" destOrd="0" presId="urn:microsoft.com/office/officeart/2005/8/layout/lProcess2"/>
    <dgm:cxn modelId="{F77EB7DE-6298-43A5-BF81-50B5B790C008}" type="presParOf" srcId="{6B501474-A959-40B3-B168-94AF9875FDAE}" destId="{CEDE98A6-F36E-4607-A670-A9932AC8FD8D}" srcOrd="9" destOrd="0" presId="urn:microsoft.com/office/officeart/2005/8/layout/lProcess2"/>
    <dgm:cxn modelId="{27992D3B-C43D-42F1-BF43-A7917D69421A}" type="presParOf" srcId="{6B501474-A959-40B3-B168-94AF9875FDAE}" destId="{73590FCC-E669-4FAF-A0DD-803DED8167F0}" srcOrd="10" destOrd="0" presId="urn:microsoft.com/office/officeart/2005/8/layout/lProcess2"/>
    <dgm:cxn modelId="{AEAB8BF1-35BC-473C-889C-2349C36B8321}" type="presParOf" srcId="{73590FCC-E669-4FAF-A0DD-803DED8167F0}" destId="{03409E9D-5D8D-4A08-BF83-920F186FB454}" srcOrd="0" destOrd="0" presId="urn:microsoft.com/office/officeart/2005/8/layout/lProcess2"/>
    <dgm:cxn modelId="{7F1D0D8E-059D-4334-91C8-DD91B10D10FA}" type="presParOf" srcId="{73590FCC-E669-4FAF-A0DD-803DED8167F0}" destId="{A2990AB4-1AE2-4993-9D68-132A1EBD1D55}" srcOrd="1" destOrd="0" presId="urn:microsoft.com/office/officeart/2005/8/layout/lProcess2"/>
    <dgm:cxn modelId="{D4E8EF1C-A1B4-4895-8C33-2465733D0624}" type="presParOf" srcId="{73590FCC-E669-4FAF-A0DD-803DED8167F0}" destId="{8549C425-EC1B-4B0C-B0AA-61C3B8CA679C}" srcOrd="2" destOrd="0" presId="urn:microsoft.com/office/officeart/2005/8/layout/lProcess2"/>
    <dgm:cxn modelId="{1D71488E-F0AB-468D-8D31-7591781CE4B5}" type="presParOf" srcId="{8549C425-EC1B-4B0C-B0AA-61C3B8CA679C}" destId="{F6114E94-B0A1-4B70-B040-2DF2A07635BF}" srcOrd="0" destOrd="0" presId="urn:microsoft.com/office/officeart/2005/8/layout/lProcess2"/>
    <dgm:cxn modelId="{2062F77F-8E50-48B8-8099-0BC4531EB98E}" type="presParOf" srcId="{F6114E94-B0A1-4B70-B040-2DF2A07635BF}" destId="{BD885BED-7E17-44F9-9A17-CDDF7C2C3E2B}" srcOrd="0" destOrd="0" presId="urn:microsoft.com/office/officeart/2005/8/layout/lProcess2"/>
    <dgm:cxn modelId="{B0D3C36E-7E13-423F-A0D5-264A9CEB4B3E}" type="presParOf" srcId="{6B501474-A959-40B3-B168-94AF9875FDAE}" destId="{7C11173B-9789-42D8-A482-B281AC9E0E6E}" srcOrd="11" destOrd="0" presId="urn:microsoft.com/office/officeart/2005/8/layout/lProcess2"/>
    <dgm:cxn modelId="{A1EA95A7-A598-4F37-9D1E-5C0FAA386E15}" type="presParOf" srcId="{6B501474-A959-40B3-B168-94AF9875FDAE}" destId="{7B2E7B65-7A42-4C8C-92EE-5EBDDE42DDD1}" srcOrd="12" destOrd="0" presId="urn:microsoft.com/office/officeart/2005/8/layout/lProcess2"/>
    <dgm:cxn modelId="{8EBEF4A1-6571-44B1-BEC0-29EDB41C7EFB}" type="presParOf" srcId="{7B2E7B65-7A42-4C8C-92EE-5EBDDE42DDD1}" destId="{F7326098-9034-453D-BFA2-4D85CA3E1859}" srcOrd="0" destOrd="0" presId="urn:microsoft.com/office/officeart/2005/8/layout/lProcess2"/>
    <dgm:cxn modelId="{96A9CA4B-7939-4D9F-AA70-ADD5B89A2A46}" type="presParOf" srcId="{7B2E7B65-7A42-4C8C-92EE-5EBDDE42DDD1}" destId="{B1C22D50-B054-4B3B-B1D0-13EFF64629C2}" srcOrd="1" destOrd="0" presId="urn:microsoft.com/office/officeart/2005/8/layout/lProcess2"/>
    <dgm:cxn modelId="{7F2B907E-5EF1-436C-AB0D-8C8DDCD348D0}" type="presParOf" srcId="{7B2E7B65-7A42-4C8C-92EE-5EBDDE42DDD1}" destId="{948E0B44-801C-4ECB-A48D-21C036C4B219}" srcOrd="2" destOrd="0" presId="urn:microsoft.com/office/officeart/2005/8/layout/lProcess2"/>
    <dgm:cxn modelId="{6605C23D-B089-4E40-A67C-93A61E46C616}" type="presParOf" srcId="{948E0B44-801C-4ECB-A48D-21C036C4B219}" destId="{A1F689DF-1C83-4A9A-ADEC-6EDD97A80403}" srcOrd="0" destOrd="0" presId="urn:microsoft.com/office/officeart/2005/8/layout/lProcess2"/>
    <dgm:cxn modelId="{73E27A98-D927-4B8F-906F-7723AE0719E9}" type="presParOf" srcId="{A1F689DF-1C83-4A9A-ADEC-6EDD97A80403}" destId="{7C0FF145-CAFF-4D44-8502-3387A9EA3FE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68BB3A-A317-4A91-88B1-1427821C053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F593667-D98E-4DFF-B510-5A3DDB292345}">
      <dgm:prSet phldrT="[Tekst]"/>
      <dgm:spPr/>
      <dgm:t>
        <a:bodyPr/>
        <a:lstStyle/>
        <a:p>
          <a:r>
            <a:rPr lang="pl-PL" b="1"/>
            <a:t>KROK 1</a:t>
          </a:r>
        </a:p>
      </dgm:t>
    </dgm:pt>
    <dgm:pt modelId="{D29BF8A7-6C91-4D9B-AFEA-C2FEE66F2D80}" type="parTrans" cxnId="{934627B0-B345-46EC-9D41-E3712E987CB6}">
      <dgm:prSet/>
      <dgm:spPr/>
      <dgm:t>
        <a:bodyPr/>
        <a:lstStyle/>
        <a:p>
          <a:endParaRPr lang="pl-PL"/>
        </a:p>
      </dgm:t>
    </dgm:pt>
    <dgm:pt modelId="{1F41ED8C-6791-4877-AAC3-30AE34A4A630}" type="sibTrans" cxnId="{934627B0-B345-46EC-9D41-E3712E987CB6}">
      <dgm:prSet/>
      <dgm:spPr/>
      <dgm:t>
        <a:bodyPr/>
        <a:lstStyle/>
        <a:p>
          <a:endParaRPr lang="pl-PL"/>
        </a:p>
      </dgm:t>
    </dgm:pt>
    <dgm:pt modelId="{BF31A536-F4C2-44B4-920E-EBBAE2EB9B42}">
      <dgm:prSet phldrT="[Tekst]"/>
      <dgm:spPr/>
      <dgm:t>
        <a:bodyPr/>
        <a:lstStyle/>
        <a:p>
          <a:r>
            <a:rPr lang="pl-PL" b="1"/>
            <a:t>Narysuj strzałkę pokazującą, w którą stronę na osi liczbowej rosną liczby.</a:t>
          </a:r>
        </a:p>
      </dgm:t>
    </dgm:pt>
    <dgm:pt modelId="{A593A507-3ABE-49C2-88B8-ACFC2B59494F}" type="parTrans" cxnId="{A4582D07-A659-46AD-AF93-D2230BA777E8}">
      <dgm:prSet/>
      <dgm:spPr/>
      <dgm:t>
        <a:bodyPr/>
        <a:lstStyle/>
        <a:p>
          <a:endParaRPr lang="pl-PL"/>
        </a:p>
      </dgm:t>
    </dgm:pt>
    <dgm:pt modelId="{D8D3953B-1675-4950-B769-4ECDBF7D463F}" type="sibTrans" cxnId="{A4582D07-A659-46AD-AF93-D2230BA777E8}">
      <dgm:prSet/>
      <dgm:spPr/>
      <dgm:t>
        <a:bodyPr/>
        <a:lstStyle/>
        <a:p>
          <a:endParaRPr lang="pl-PL"/>
        </a:p>
      </dgm:t>
    </dgm:pt>
    <dgm:pt modelId="{1B40FD2D-4ADE-4B37-AFF8-5EA5A2B761D4}">
      <dgm:prSet phldrT="[Tekst]"/>
      <dgm:spPr/>
      <dgm:t>
        <a:bodyPr/>
        <a:lstStyle/>
        <a:p>
          <a:r>
            <a:rPr lang="pl-PL" b="1"/>
            <a:t>KROK 2</a:t>
          </a:r>
        </a:p>
      </dgm:t>
    </dgm:pt>
    <dgm:pt modelId="{15D772AA-452F-44A9-908F-4D8CC20CA46C}" type="parTrans" cxnId="{B2B28BE2-1539-40FF-910A-71303221E24E}">
      <dgm:prSet/>
      <dgm:spPr/>
      <dgm:t>
        <a:bodyPr/>
        <a:lstStyle/>
        <a:p>
          <a:endParaRPr lang="pl-PL"/>
        </a:p>
      </dgm:t>
    </dgm:pt>
    <dgm:pt modelId="{8F28AFD8-E3DA-4E49-85A6-D1C26B95C1D5}" type="sibTrans" cxnId="{B2B28BE2-1539-40FF-910A-71303221E24E}">
      <dgm:prSet/>
      <dgm:spPr/>
      <dgm:t>
        <a:bodyPr/>
        <a:lstStyle/>
        <a:p>
          <a:endParaRPr lang="pl-PL"/>
        </a:p>
      </dgm:t>
    </dgm:pt>
    <dgm:pt modelId="{36571883-9F55-4551-98B5-E271457E3101}">
      <dgm:prSet phldrT="[Tekst]"/>
      <dgm:spPr/>
      <dgm:t>
        <a:bodyPr/>
        <a:lstStyle/>
        <a:p>
          <a:r>
            <a:rPr lang="pl-PL" b="1" dirty="0"/>
            <a:t>Narysuj podziałki na osi liczbowej w wybranej, </a:t>
          </a:r>
          <a:r>
            <a:rPr lang="pl-PL" b="1" dirty="0" smtClean="0"/>
            <a:t/>
          </a:r>
          <a:br>
            <a:rPr lang="pl-PL" b="1" dirty="0" smtClean="0"/>
          </a:br>
          <a:r>
            <a:rPr lang="pl-PL" b="1" dirty="0" smtClean="0"/>
            <a:t>ale </a:t>
          </a:r>
          <a:r>
            <a:rPr lang="pl-PL" b="1" dirty="0"/>
            <a:t>równej odległości od siebie.</a:t>
          </a:r>
        </a:p>
      </dgm:t>
    </dgm:pt>
    <dgm:pt modelId="{7ACD606E-C372-4445-8D3C-59B4900B0A1A}" type="parTrans" cxnId="{268B0080-5826-4799-AB60-C3F8B57417AB}">
      <dgm:prSet/>
      <dgm:spPr/>
      <dgm:t>
        <a:bodyPr/>
        <a:lstStyle/>
        <a:p>
          <a:endParaRPr lang="pl-PL"/>
        </a:p>
      </dgm:t>
    </dgm:pt>
    <dgm:pt modelId="{26F47913-8457-481D-BAA6-A67F808D0E89}" type="sibTrans" cxnId="{268B0080-5826-4799-AB60-C3F8B57417AB}">
      <dgm:prSet/>
      <dgm:spPr/>
      <dgm:t>
        <a:bodyPr/>
        <a:lstStyle/>
        <a:p>
          <a:endParaRPr lang="pl-PL"/>
        </a:p>
      </dgm:t>
    </dgm:pt>
    <dgm:pt modelId="{8C486125-8196-4FFC-A103-D8224A0DE583}">
      <dgm:prSet phldrT="[Tekst]"/>
      <dgm:spPr/>
      <dgm:t>
        <a:bodyPr/>
        <a:lstStyle/>
        <a:p>
          <a:r>
            <a:rPr lang="pl-PL" b="1"/>
            <a:t>KROK 3</a:t>
          </a:r>
        </a:p>
      </dgm:t>
    </dgm:pt>
    <dgm:pt modelId="{1581FBD3-0EAD-4FBF-9D64-F3A1AC60DBDB}" type="parTrans" cxnId="{C031AF15-134B-4CF1-A72E-77795D07C452}">
      <dgm:prSet/>
      <dgm:spPr/>
      <dgm:t>
        <a:bodyPr/>
        <a:lstStyle/>
        <a:p>
          <a:endParaRPr lang="pl-PL"/>
        </a:p>
      </dgm:t>
    </dgm:pt>
    <dgm:pt modelId="{B962E57F-C245-4967-9F6E-06FC0EB86570}" type="sibTrans" cxnId="{C031AF15-134B-4CF1-A72E-77795D07C452}">
      <dgm:prSet/>
      <dgm:spPr/>
      <dgm:t>
        <a:bodyPr/>
        <a:lstStyle/>
        <a:p>
          <a:endParaRPr lang="pl-PL"/>
        </a:p>
      </dgm:t>
    </dgm:pt>
    <dgm:pt modelId="{5AA0F36B-0504-4495-A2D7-507B5416293D}">
      <dgm:prSet phldrT="[Tekst]"/>
      <dgm:spPr/>
      <dgm:t>
        <a:bodyPr/>
        <a:lstStyle/>
        <a:p>
          <a:r>
            <a:rPr lang="pl-PL" b="1"/>
            <a:t>Podpisz podziałki osi liczbowej conajmniej dwoma liczbami, </a:t>
          </a:r>
          <a:br>
            <a:rPr lang="pl-PL" b="1"/>
          </a:br>
          <a:r>
            <a:rPr lang="pl-PL" b="1"/>
            <a:t>aby określić jej jednostkę.</a:t>
          </a:r>
        </a:p>
      </dgm:t>
    </dgm:pt>
    <dgm:pt modelId="{DBC14106-8FC2-424E-8B40-FB1F822EB94B}" type="parTrans" cxnId="{722CA473-D90B-4276-8513-45C01628ADDA}">
      <dgm:prSet/>
      <dgm:spPr/>
      <dgm:t>
        <a:bodyPr/>
        <a:lstStyle/>
        <a:p>
          <a:endParaRPr lang="pl-PL"/>
        </a:p>
      </dgm:t>
    </dgm:pt>
    <dgm:pt modelId="{88C92AC0-1B90-41C1-A0B6-DCD38A0F551E}" type="sibTrans" cxnId="{722CA473-D90B-4276-8513-45C01628ADDA}">
      <dgm:prSet/>
      <dgm:spPr/>
      <dgm:t>
        <a:bodyPr/>
        <a:lstStyle/>
        <a:p>
          <a:endParaRPr lang="pl-PL"/>
        </a:p>
      </dgm:t>
    </dgm:pt>
    <dgm:pt modelId="{DD01AF70-0317-4340-9C1B-D58A514B2590}" type="pres">
      <dgm:prSet presAssocID="{C568BB3A-A317-4A91-88B1-1427821C05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2DADBEF-06D3-4FB6-AF2F-3838B284F244}" type="pres">
      <dgm:prSet presAssocID="{8C486125-8196-4FFC-A103-D8224A0DE583}" presName="boxAndChildren" presStyleCnt="0"/>
      <dgm:spPr/>
    </dgm:pt>
    <dgm:pt modelId="{9561E09B-3459-4915-A699-EB5784C5B00A}" type="pres">
      <dgm:prSet presAssocID="{8C486125-8196-4FFC-A103-D8224A0DE583}" presName="parentTextBox" presStyleLbl="node1" presStyleIdx="0" presStyleCnt="3"/>
      <dgm:spPr/>
      <dgm:t>
        <a:bodyPr/>
        <a:lstStyle/>
        <a:p>
          <a:endParaRPr lang="pl-PL"/>
        </a:p>
      </dgm:t>
    </dgm:pt>
    <dgm:pt modelId="{7CC8E18F-3986-4C11-B959-6AE518D0AB57}" type="pres">
      <dgm:prSet presAssocID="{8C486125-8196-4FFC-A103-D8224A0DE583}" presName="entireBox" presStyleLbl="node1" presStyleIdx="0" presStyleCnt="3"/>
      <dgm:spPr/>
      <dgm:t>
        <a:bodyPr/>
        <a:lstStyle/>
        <a:p>
          <a:endParaRPr lang="pl-PL"/>
        </a:p>
      </dgm:t>
    </dgm:pt>
    <dgm:pt modelId="{DDFCA10F-2346-4CC8-B66B-9271184442DF}" type="pres">
      <dgm:prSet presAssocID="{8C486125-8196-4FFC-A103-D8224A0DE583}" presName="descendantBox" presStyleCnt="0"/>
      <dgm:spPr/>
    </dgm:pt>
    <dgm:pt modelId="{FDA1F273-9536-4616-90B3-BBBE4EDFC6BA}" type="pres">
      <dgm:prSet presAssocID="{5AA0F36B-0504-4495-A2D7-507B5416293D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4A36B7D-7350-4C66-98FE-E226CB6ACBDF}" type="pres">
      <dgm:prSet presAssocID="{8F28AFD8-E3DA-4E49-85A6-D1C26B95C1D5}" presName="sp" presStyleCnt="0"/>
      <dgm:spPr/>
    </dgm:pt>
    <dgm:pt modelId="{FB1CDDB3-69B1-4C55-9DB6-B36BA78330BA}" type="pres">
      <dgm:prSet presAssocID="{1B40FD2D-4ADE-4B37-AFF8-5EA5A2B761D4}" presName="arrowAndChildren" presStyleCnt="0"/>
      <dgm:spPr/>
    </dgm:pt>
    <dgm:pt modelId="{3012DA05-B338-4C05-A719-4F97138C6370}" type="pres">
      <dgm:prSet presAssocID="{1B40FD2D-4ADE-4B37-AFF8-5EA5A2B761D4}" presName="parentTextArrow" presStyleLbl="node1" presStyleIdx="0" presStyleCnt="3"/>
      <dgm:spPr/>
      <dgm:t>
        <a:bodyPr/>
        <a:lstStyle/>
        <a:p>
          <a:endParaRPr lang="pl-PL"/>
        </a:p>
      </dgm:t>
    </dgm:pt>
    <dgm:pt modelId="{7EF1A760-ACF7-4299-84EA-B2BDE8618D3A}" type="pres">
      <dgm:prSet presAssocID="{1B40FD2D-4ADE-4B37-AFF8-5EA5A2B761D4}" presName="arrow" presStyleLbl="node1" presStyleIdx="1" presStyleCnt="3"/>
      <dgm:spPr/>
      <dgm:t>
        <a:bodyPr/>
        <a:lstStyle/>
        <a:p>
          <a:endParaRPr lang="pl-PL"/>
        </a:p>
      </dgm:t>
    </dgm:pt>
    <dgm:pt modelId="{AE026447-7FA0-44EE-9DF4-9F0F17AE2CDB}" type="pres">
      <dgm:prSet presAssocID="{1B40FD2D-4ADE-4B37-AFF8-5EA5A2B761D4}" presName="descendantArrow" presStyleCnt="0"/>
      <dgm:spPr/>
    </dgm:pt>
    <dgm:pt modelId="{AC6D8383-CB6B-4B9A-A43E-BB7552AE71B8}" type="pres">
      <dgm:prSet presAssocID="{36571883-9F55-4551-98B5-E271457E3101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81BA57-8789-42C7-BDDC-98C96C28B533}" type="pres">
      <dgm:prSet presAssocID="{1F41ED8C-6791-4877-AAC3-30AE34A4A630}" presName="sp" presStyleCnt="0"/>
      <dgm:spPr/>
    </dgm:pt>
    <dgm:pt modelId="{34B30E95-E6A6-4158-97FD-7906579B17F8}" type="pres">
      <dgm:prSet presAssocID="{DF593667-D98E-4DFF-B510-5A3DDB292345}" presName="arrowAndChildren" presStyleCnt="0"/>
      <dgm:spPr/>
    </dgm:pt>
    <dgm:pt modelId="{18276720-9E77-4BA8-B006-364E5ED576C9}" type="pres">
      <dgm:prSet presAssocID="{DF593667-D98E-4DFF-B510-5A3DDB292345}" presName="parentTextArrow" presStyleLbl="node1" presStyleIdx="1" presStyleCnt="3"/>
      <dgm:spPr/>
      <dgm:t>
        <a:bodyPr/>
        <a:lstStyle/>
        <a:p>
          <a:endParaRPr lang="pl-PL"/>
        </a:p>
      </dgm:t>
    </dgm:pt>
    <dgm:pt modelId="{D94E4EC5-8B7D-4F68-8F79-CFC17147A242}" type="pres">
      <dgm:prSet presAssocID="{DF593667-D98E-4DFF-B510-5A3DDB292345}" presName="arrow" presStyleLbl="node1" presStyleIdx="2" presStyleCnt="3"/>
      <dgm:spPr/>
      <dgm:t>
        <a:bodyPr/>
        <a:lstStyle/>
        <a:p>
          <a:endParaRPr lang="pl-PL"/>
        </a:p>
      </dgm:t>
    </dgm:pt>
    <dgm:pt modelId="{05F440DB-ECE2-4383-ACF2-BC798713BA2C}" type="pres">
      <dgm:prSet presAssocID="{DF593667-D98E-4DFF-B510-5A3DDB292345}" presName="descendantArrow" presStyleCnt="0"/>
      <dgm:spPr/>
    </dgm:pt>
    <dgm:pt modelId="{522BFD95-C599-42A6-ADE2-BBBE29627E83}" type="pres">
      <dgm:prSet presAssocID="{BF31A536-F4C2-44B4-920E-EBBAE2EB9B42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CB9D346-0BB0-41E1-A127-C996F0BB4216}" type="presOf" srcId="{1B40FD2D-4ADE-4B37-AFF8-5EA5A2B761D4}" destId="{7EF1A760-ACF7-4299-84EA-B2BDE8618D3A}" srcOrd="1" destOrd="0" presId="urn:microsoft.com/office/officeart/2005/8/layout/process4"/>
    <dgm:cxn modelId="{E242E8CA-9353-43D4-89D7-90CC0A0F4EF4}" type="presOf" srcId="{36571883-9F55-4551-98B5-E271457E3101}" destId="{AC6D8383-CB6B-4B9A-A43E-BB7552AE71B8}" srcOrd="0" destOrd="0" presId="urn:microsoft.com/office/officeart/2005/8/layout/process4"/>
    <dgm:cxn modelId="{6B836596-B777-40C8-AB9E-68042445B295}" type="presOf" srcId="{BF31A536-F4C2-44B4-920E-EBBAE2EB9B42}" destId="{522BFD95-C599-42A6-ADE2-BBBE29627E83}" srcOrd="0" destOrd="0" presId="urn:microsoft.com/office/officeart/2005/8/layout/process4"/>
    <dgm:cxn modelId="{C031AF15-134B-4CF1-A72E-77795D07C452}" srcId="{C568BB3A-A317-4A91-88B1-1427821C053A}" destId="{8C486125-8196-4FFC-A103-D8224A0DE583}" srcOrd="2" destOrd="0" parTransId="{1581FBD3-0EAD-4FBF-9D64-F3A1AC60DBDB}" sibTransId="{B962E57F-C245-4967-9F6E-06FC0EB86570}"/>
    <dgm:cxn modelId="{B2B28BE2-1539-40FF-910A-71303221E24E}" srcId="{C568BB3A-A317-4A91-88B1-1427821C053A}" destId="{1B40FD2D-4ADE-4B37-AFF8-5EA5A2B761D4}" srcOrd="1" destOrd="0" parTransId="{15D772AA-452F-44A9-908F-4D8CC20CA46C}" sibTransId="{8F28AFD8-E3DA-4E49-85A6-D1C26B95C1D5}"/>
    <dgm:cxn modelId="{3D4E8419-6B52-4DA4-A004-E8BCC0B95D3D}" type="presOf" srcId="{8C486125-8196-4FFC-A103-D8224A0DE583}" destId="{9561E09B-3459-4915-A699-EB5784C5B00A}" srcOrd="0" destOrd="0" presId="urn:microsoft.com/office/officeart/2005/8/layout/process4"/>
    <dgm:cxn modelId="{1D4920ED-CE00-458C-9541-B55AD4C1C4CB}" type="presOf" srcId="{DF593667-D98E-4DFF-B510-5A3DDB292345}" destId="{18276720-9E77-4BA8-B006-364E5ED576C9}" srcOrd="0" destOrd="0" presId="urn:microsoft.com/office/officeart/2005/8/layout/process4"/>
    <dgm:cxn modelId="{934627B0-B345-46EC-9D41-E3712E987CB6}" srcId="{C568BB3A-A317-4A91-88B1-1427821C053A}" destId="{DF593667-D98E-4DFF-B510-5A3DDB292345}" srcOrd="0" destOrd="0" parTransId="{D29BF8A7-6C91-4D9B-AFEA-C2FEE66F2D80}" sibTransId="{1F41ED8C-6791-4877-AAC3-30AE34A4A630}"/>
    <dgm:cxn modelId="{DF632E2E-E07C-4F39-A8DC-392F292AF552}" type="presOf" srcId="{DF593667-D98E-4DFF-B510-5A3DDB292345}" destId="{D94E4EC5-8B7D-4F68-8F79-CFC17147A242}" srcOrd="1" destOrd="0" presId="urn:microsoft.com/office/officeart/2005/8/layout/process4"/>
    <dgm:cxn modelId="{A4582D07-A659-46AD-AF93-D2230BA777E8}" srcId="{DF593667-D98E-4DFF-B510-5A3DDB292345}" destId="{BF31A536-F4C2-44B4-920E-EBBAE2EB9B42}" srcOrd="0" destOrd="0" parTransId="{A593A507-3ABE-49C2-88B8-ACFC2B59494F}" sibTransId="{D8D3953B-1675-4950-B769-4ECDBF7D463F}"/>
    <dgm:cxn modelId="{268B0080-5826-4799-AB60-C3F8B57417AB}" srcId="{1B40FD2D-4ADE-4B37-AFF8-5EA5A2B761D4}" destId="{36571883-9F55-4551-98B5-E271457E3101}" srcOrd="0" destOrd="0" parTransId="{7ACD606E-C372-4445-8D3C-59B4900B0A1A}" sibTransId="{26F47913-8457-481D-BAA6-A67F808D0E89}"/>
    <dgm:cxn modelId="{DBD1BF58-CDE8-4659-8A46-8C347042E4D4}" type="presOf" srcId="{1B40FD2D-4ADE-4B37-AFF8-5EA5A2B761D4}" destId="{3012DA05-B338-4C05-A719-4F97138C6370}" srcOrd="0" destOrd="0" presId="urn:microsoft.com/office/officeart/2005/8/layout/process4"/>
    <dgm:cxn modelId="{8B0CE8BD-AD6D-4BF7-9232-AA34EDCFA39C}" type="presOf" srcId="{5AA0F36B-0504-4495-A2D7-507B5416293D}" destId="{FDA1F273-9536-4616-90B3-BBBE4EDFC6BA}" srcOrd="0" destOrd="0" presId="urn:microsoft.com/office/officeart/2005/8/layout/process4"/>
    <dgm:cxn modelId="{C61DD0F7-8253-4B24-9164-7FA38D0260B8}" type="presOf" srcId="{8C486125-8196-4FFC-A103-D8224A0DE583}" destId="{7CC8E18F-3986-4C11-B959-6AE518D0AB57}" srcOrd="1" destOrd="0" presId="urn:microsoft.com/office/officeart/2005/8/layout/process4"/>
    <dgm:cxn modelId="{722CA473-D90B-4276-8513-45C01628ADDA}" srcId="{8C486125-8196-4FFC-A103-D8224A0DE583}" destId="{5AA0F36B-0504-4495-A2D7-507B5416293D}" srcOrd="0" destOrd="0" parTransId="{DBC14106-8FC2-424E-8B40-FB1F822EB94B}" sibTransId="{88C92AC0-1B90-41C1-A0B6-DCD38A0F551E}"/>
    <dgm:cxn modelId="{429939C7-0C82-4497-8B55-58CB3B9B46C3}" type="presOf" srcId="{C568BB3A-A317-4A91-88B1-1427821C053A}" destId="{DD01AF70-0317-4340-9C1B-D58A514B2590}" srcOrd="0" destOrd="0" presId="urn:microsoft.com/office/officeart/2005/8/layout/process4"/>
    <dgm:cxn modelId="{B748F72A-4E3F-499D-BB3D-091DB80C4C07}" type="presParOf" srcId="{DD01AF70-0317-4340-9C1B-D58A514B2590}" destId="{B2DADBEF-06D3-4FB6-AF2F-3838B284F244}" srcOrd="0" destOrd="0" presId="urn:microsoft.com/office/officeart/2005/8/layout/process4"/>
    <dgm:cxn modelId="{6C97D811-9FB4-4F73-87CE-D29A8A91A13B}" type="presParOf" srcId="{B2DADBEF-06D3-4FB6-AF2F-3838B284F244}" destId="{9561E09B-3459-4915-A699-EB5784C5B00A}" srcOrd="0" destOrd="0" presId="urn:microsoft.com/office/officeart/2005/8/layout/process4"/>
    <dgm:cxn modelId="{54405B9B-AA18-4F29-9D16-637E8315A6D5}" type="presParOf" srcId="{B2DADBEF-06D3-4FB6-AF2F-3838B284F244}" destId="{7CC8E18F-3986-4C11-B959-6AE518D0AB57}" srcOrd="1" destOrd="0" presId="urn:microsoft.com/office/officeart/2005/8/layout/process4"/>
    <dgm:cxn modelId="{2AEAF087-0A41-47EF-8142-BBBC40874267}" type="presParOf" srcId="{B2DADBEF-06D3-4FB6-AF2F-3838B284F244}" destId="{DDFCA10F-2346-4CC8-B66B-9271184442DF}" srcOrd="2" destOrd="0" presId="urn:microsoft.com/office/officeart/2005/8/layout/process4"/>
    <dgm:cxn modelId="{EF0124B0-553D-459A-BE02-69001C23B338}" type="presParOf" srcId="{DDFCA10F-2346-4CC8-B66B-9271184442DF}" destId="{FDA1F273-9536-4616-90B3-BBBE4EDFC6BA}" srcOrd="0" destOrd="0" presId="urn:microsoft.com/office/officeart/2005/8/layout/process4"/>
    <dgm:cxn modelId="{06086F6F-F657-45F7-BB38-7A355F5B9DB1}" type="presParOf" srcId="{DD01AF70-0317-4340-9C1B-D58A514B2590}" destId="{84A36B7D-7350-4C66-98FE-E226CB6ACBDF}" srcOrd="1" destOrd="0" presId="urn:microsoft.com/office/officeart/2005/8/layout/process4"/>
    <dgm:cxn modelId="{993D2E30-91A4-4CCA-991A-604277472530}" type="presParOf" srcId="{DD01AF70-0317-4340-9C1B-D58A514B2590}" destId="{FB1CDDB3-69B1-4C55-9DB6-B36BA78330BA}" srcOrd="2" destOrd="0" presId="urn:microsoft.com/office/officeart/2005/8/layout/process4"/>
    <dgm:cxn modelId="{37155EAC-D13F-4E21-B940-6207EE495901}" type="presParOf" srcId="{FB1CDDB3-69B1-4C55-9DB6-B36BA78330BA}" destId="{3012DA05-B338-4C05-A719-4F97138C6370}" srcOrd="0" destOrd="0" presId="urn:microsoft.com/office/officeart/2005/8/layout/process4"/>
    <dgm:cxn modelId="{25DF4029-215A-4FED-8092-F7B4C6B314DC}" type="presParOf" srcId="{FB1CDDB3-69B1-4C55-9DB6-B36BA78330BA}" destId="{7EF1A760-ACF7-4299-84EA-B2BDE8618D3A}" srcOrd="1" destOrd="0" presId="urn:microsoft.com/office/officeart/2005/8/layout/process4"/>
    <dgm:cxn modelId="{590EA877-CC82-455F-A67F-DA1FE4EE062E}" type="presParOf" srcId="{FB1CDDB3-69B1-4C55-9DB6-B36BA78330BA}" destId="{AE026447-7FA0-44EE-9DF4-9F0F17AE2CDB}" srcOrd="2" destOrd="0" presId="urn:microsoft.com/office/officeart/2005/8/layout/process4"/>
    <dgm:cxn modelId="{78D8C0E5-9644-438F-983B-542E14CF5680}" type="presParOf" srcId="{AE026447-7FA0-44EE-9DF4-9F0F17AE2CDB}" destId="{AC6D8383-CB6B-4B9A-A43E-BB7552AE71B8}" srcOrd="0" destOrd="0" presId="urn:microsoft.com/office/officeart/2005/8/layout/process4"/>
    <dgm:cxn modelId="{F212FA8B-D481-422A-A3B8-DB90D72AB2B0}" type="presParOf" srcId="{DD01AF70-0317-4340-9C1B-D58A514B2590}" destId="{7381BA57-8789-42C7-BDDC-98C96C28B533}" srcOrd="3" destOrd="0" presId="urn:microsoft.com/office/officeart/2005/8/layout/process4"/>
    <dgm:cxn modelId="{983B88AC-5ADB-4944-B3D9-67612498819B}" type="presParOf" srcId="{DD01AF70-0317-4340-9C1B-D58A514B2590}" destId="{34B30E95-E6A6-4158-97FD-7906579B17F8}" srcOrd="4" destOrd="0" presId="urn:microsoft.com/office/officeart/2005/8/layout/process4"/>
    <dgm:cxn modelId="{E5B665D9-8BA8-4F82-935E-00CFDB89ADF5}" type="presParOf" srcId="{34B30E95-E6A6-4158-97FD-7906579B17F8}" destId="{18276720-9E77-4BA8-B006-364E5ED576C9}" srcOrd="0" destOrd="0" presId="urn:microsoft.com/office/officeart/2005/8/layout/process4"/>
    <dgm:cxn modelId="{5CDD351A-1BD3-4582-87D8-5F71FC33AEE4}" type="presParOf" srcId="{34B30E95-E6A6-4158-97FD-7906579B17F8}" destId="{D94E4EC5-8B7D-4F68-8F79-CFC17147A242}" srcOrd="1" destOrd="0" presId="urn:microsoft.com/office/officeart/2005/8/layout/process4"/>
    <dgm:cxn modelId="{1A2A66EB-9D11-47FF-9809-94C53FC0CDDC}" type="presParOf" srcId="{34B30E95-E6A6-4158-97FD-7906579B17F8}" destId="{05F440DB-ECE2-4383-ACF2-BC798713BA2C}" srcOrd="2" destOrd="0" presId="urn:microsoft.com/office/officeart/2005/8/layout/process4"/>
    <dgm:cxn modelId="{56D29856-9232-4EEB-860C-6CC514F43201}" type="presParOf" srcId="{05F440DB-ECE2-4383-ACF2-BC798713BA2C}" destId="{522BFD95-C599-42A6-ADE2-BBBE29627E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11E6-7FE2-4AC4-9F57-E62C69AB4DC8}">
      <dsp:nvSpPr>
        <dsp:cNvPr id="0" name=""/>
        <dsp:cNvSpPr/>
      </dsp:nvSpPr>
      <dsp:spPr>
        <a:xfrm>
          <a:off x="6276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9</a:t>
          </a:r>
        </a:p>
      </dsp:txBody>
      <dsp:txXfrm>
        <a:off x="6276" y="0"/>
        <a:ext cx="1158175" cy="799288"/>
      </dsp:txXfrm>
    </dsp:sp>
    <dsp:sp modelId="{DB50354C-A448-4584-A9F3-C73E17257A77}">
      <dsp:nvSpPr>
        <dsp:cNvPr id="0" name=""/>
        <dsp:cNvSpPr/>
      </dsp:nvSpPr>
      <dsp:spPr>
        <a:xfrm>
          <a:off x="122093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MILIONÓW</a:t>
          </a:r>
        </a:p>
      </dsp:txBody>
      <dsp:txXfrm>
        <a:off x="149230" y="826425"/>
        <a:ext cx="872266" cy="1677518"/>
      </dsp:txXfrm>
    </dsp:sp>
    <dsp:sp modelId="{644B2081-E1AB-44E8-B5CC-4A48D56AB07C}">
      <dsp:nvSpPr>
        <dsp:cNvPr id="0" name=""/>
        <dsp:cNvSpPr/>
      </dsp:nvSpPr>
      <dsp:spPr>
        <a:xfrm>
          <a:off x="1251314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7</a:t>
          </a:r>
        </a:p>
      </dsp:txBody>
      <dsp:txXfrm>
        <a:off x="1251314" y="0"/>
        <a:ext cx="1158175" cy="799288"/>
      </dsp:txXfrm>
    </dsp:sp>
    <dsp:sp modelId="{F7FDE961-8EAD-42CA-B4EC-E90A41CA54CA}">
      <dsp:nvSpPr>
        <dsp:cNvPr id="0" name=""/>
        <dsp:cNvSpPr/>
      </dsp:nvSpPr>
      <dsp:spPr>
        <a:xfrm>
          <a:off x="1367132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 TYSIĘCY</a:t>
          </a:r>
        </a:p>
      </dsp:txBody>
      <dsp:txXfrm>
        <a:off x="1394269" y="826425"/>
        <a:ext cx="872266" cy="1677518"/>
      </dsp:txXfrm>
    </dsp:sp>
    <dsp:sp modelId="{BF6A397E-B23B-4EAE-BCFA-A6088EB7B076}">
      <dsp:nvSpPr>
        <dsp:cNvPr id="0" name=""/>
        <dsp:cNvSpPr/>
      </dsp:nvSpPr>
      <dsp:spPr>
        <a:xfrm>
          <a:off x="2496353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5</a:t>
          </a:r>
        </a:p>
      </dsp:txBody>
      <dsp:txXfrm>
        <a:off x="2496353" y="0"/>
        <a:ext cx="1158175" cy="799288"/>
      </dsp:txXfrm>
    </dsp:sp>
    <dsp:sp modelId="{3F0DCD7E-B6B2-4B57-A60D-649DC76010BB}">
      <dsp:nvSpPr>
        <dsp:cNvPr id="0" name=""/>
        <dsp:cNvSpPr/>
      </dsp:nvSpPr>
      <dsp:spPr>
        <a:xfrm>
          <a:off x="2612171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DZIESIATEK TYSIĘCY</a:t>
          </a:r>
        </a:p>
      </dsp:txBody>
      <dsp:txXfrm>
        <a:off x="2639308" y="826425"/>
        <a:ext cx="872266" cy="1677518"/>
      </dsp:txXfrm>
    </dsp:sp>
    <dsp:sp modelId="{7240780E-8815-46D3-A3A2-46BFE5579E8F}">
      <dsp:nvSpPr>
        <dsp:cNvPr id="0" name=""/>
        <dsp:cNvSpPr/>
      </dsp:nvSpPr>
      <dsp:spPr>
        <a:xfrm>
          <a:off x="3741392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3</a:t>
          </a:r>
        </a:p>
      </dsp:txBody>
      <dsp:txXfrm>
        <a:off x="3741392" y="0"/>
        <a:ext cx="1158175" cy="799288"/>
      </dsp:txXfrm>
    </dsp:sp>
    <dsp:sp modelId="{1D78A58D-8590-48DB-8173-2D29FE2A1601}">
      <dsp:nvSpPr>
        <dsp:cNvPr id="0" name=""/>
        <dsp:cNvSpPr/>
      </dsp:nvSpPr>
      <dsp:spPr>
        <a:xfrm>
          <a:off x="3857209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TYSIĘCY</a:t>
          </a:r>
        </a:p>
      </dsp:txBody>
      <dsp:txXfrm>
        <a:off x="3884346" y="826425"/>
        <a:ext cx="872266" cy="1677518"/>
      </dsp:txXfrm>
    </dsp:sp>
    <dsp:sp modelId="{BE9C254D-129F-4FBF-9AC2-DE6570759939}">
      <dsp:nvSpPr>
        <dsp:cNvPr id="0" name=""/>
        <dsp:cNvSpPr/>
      </dsp:nvSpPr>
      <dsp:spPr>
        <a:xfrm>
          <a:off x="4986430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4</a:t>
          </a:r>
        </a:p>
      </dsp:txBody>
      <dsp:txXfrm>
        <a:off x="4986430" y="0"/>
        <a:ext cx="1158175" cy="799288"/>
      </dsp:txXfrm>
    </dsp:sp>
    <dsp:sp modelId="{FD6AEDBA-6FFD-4378-8641-301450A081DE}">
      <dsp:nvSpPr>
        <dsp:cNvPr id="0" name=""/>
        <dsp:cNvSpPr/>
      </dsp:nvSpPr>
      <dsp:spPr>
        <a:xfrm>
          <a:off x="5102248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</a:t>
          </a:r>
        </a:p>
      </dsp:txBody>
      <dsp:txXfrm>
        <a:off x="5129385" y="826425"/>
        <a:ext cx="872266" cy="1677518"/>
      </dsp:txXfrm>
    </dsp:sp>
    <dsp:sp modelId="{03409E9D-5D8D-4A08-BF83-920F186FB454}">
      <dsp:nvSpPr>
        <dsp:cNvPr id="0" name=""/>
        <dsp:cNvSpPr/>
      </dsp:nvSpPr>
      <dsp:spPr>
        <a:xfrm>
          <a:off x="6231469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6</a:t>
          </a:r>
        </a:p>
      </dsp:txBody>
      <dsp:txXfrm>
        <a:off x="6231469" y="0"/>
        <a:ext cx="1158175" cy="799288"/>
      </dsp:txXfrm>
    </dsp:sp>
    <dsp:sp modelId="{BD885BED-7E17-44F9-9A17-CDDF7C2C3E2B}">
      <dsp:nvSpPr>
        <dsp:cNvPr id="0" name=""/>
        <dsp:cNvSpPr/>
      </dsp:nvSpPr>
      <dsp:spPr>
        <a:xfrm>
          <a:off x="6347287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DZIESIĄTEK</a:t>
          </a:r>
        </a:p>
      </dsp:txBody>
      <dsp:txXfrm>
        <a:off x="6374424" y="826425"/>
        <a:ext cx="872266" cy="1677518"/>
      </dsp:txXfrm>
    </dsp:sp>
    <dsp:sp modelId="{F7326098-9034-453D-BFA2-4D85CA3E1859}">
      <dsp:nvSpPr>
        <dsp:cNvPr id="0" name=""/>
        <dsp:cNvSpPr/>
      </dsp:nvSpPr>
      <dsp:spPr>
        <a:xfrm>
          <a:off x="7476508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8</a:t>
          </a:r>
        </a:p>
      </dsp:txBody>
      <dsp:txXfrm>
        <a:off x="7476508" y="0"/>
        <a:ext cx="1158175" cy="799288"/>
      </dsp:txXfrm>
    </dsp:sp>
    <dsp:sp modelId="{7C0FF145-CAFF-4D44-8502-3387A9EA3FE0}">
      <dsp:nvSpPr>
        <dsp:cNvPr id="0" name=""/>
        <dsp:cNvSpPr/>
      </dsp:nvSpPr>
      <dsp:spPr>
        <a:xfrm>
          <a:off x="7592325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JEDNOŚCI</a:t>
          </a:r>
        </a:p>
      </dsp:txBody>
      <dsp:txXfrm>
        <a:off x="7619462" y="826425"/>
        <a:ext cx="872266" cy="1677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A053F-B664-4EB8-8AF5-B2B3F51C72BD}">
      <dsp:nvSpPr>
        <dsp:cNvPr id="0" name=""/>
        <dsp:cNvSpPr/>
      </dsp:nvSpPr>
      <dsp:spPr>
        <a:xfrm>
          <a:off x="0" y="373916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583B0-8088-4625-B96B-74FDD02B72D5}">
      <dsp:nvSpPr>
        <dsp:cNvPr id="0" name=""/>
        <dsp:cNvSpPr/>
      </dsp:nvSpPr>
      <dsp:spPr>
        <a:xfrm>
          <a:off x="297007" y="122996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jedności to 1 dziesiątka</a:t>
          </a:r>
        </a:p>
      </dsp:txBody>
      <dsp:txXfrm>
        <a:off x="321505" y="147494"/>
        <a:ext cx="4109110" cy="452844"/>
      </dsp:txXfrm>
    </dsp:sp>
    <dsp:sp modelId="{905B0CE2-AD5C-466D-A2E5-8535DDAFEC22}">
      <dsp:nvSpPr>
        <dsp:cNvPr id="0" name=""/>
        <dsp:cNvSpPr/>
      </dsp:nvSpPr>
      <dsp:spPr>
        <a:xfrm>
          <a:off x="0" y="1459777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5C01B4-3E7C-44A7-8A1F-7EEAE0513964}">
      <dsp:nvSpPr>
        <dsp:cNvPr id="0" name=""/>
        <dsp:cNvSpPr/>
      </dsp:nvSpPr>
      <dsp:spPr>
        <a:xfrm>
          <a:off x="297007" y="1208857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dziesiątek to 1 setka</a:t>
          </a:r>
        </a:p>
      </dsp:txBody>
      <dsp:txXfrm>
        <a:off x="321505" y="1233355"/>
        <a:ext cx="4109110" cy="452844"/>
      </dsp:txXfrm>
    </dsp:sp>
    <dsp:sp modelId="{B801D8BE-BAD3-44D1-851F-4C29FA2F1AB9}">
      <dsp:nvSpPr>
        <dsp:cNvPr id="0" name=""/>
        <dsp:cNvSpPr/>
      </dsp:nvSpPr>
      <dsp:spPr>
        <a:xfrm>
          <a:off x="0" y="2545638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89E73-A381-4BD7-9678-E1F1354F176E}">
      <dsp:nvSpPr>
        <dsp:cNvPr id="0" name=""/>
        <dsp:cNvSpPr/>
      </dsp:nvSpPr>
      <dsp:spPr>
        <a:xfrm>
          <a:off x="297007" y="2294718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setek to 1 tysiąc</a:t>
          </a:r>
        </a:p>
      </dsp:txBody>
      <dsp:txXfrm>
        <a:off x="321505" y="2319216"/>
        <a:ext cx="4109110" cy="452844"/>
      </dsp:txXfrm>
    </dsp:sp>
    <dsp:sp modelId="{EDE5C660-729A-4CB4-8854-543B6B8A210B}">
      <dsp:nvSpPr>
        <dsp:cNvPr id="0" name=""/>
        <dsp:cNvSpPr/>
      </dsp:nvSpPr>
      <dsp:spPr>
        <a:xfrm>
          <a:off x="0" y="3631499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3C073-BAD9-4221-BB19-745CED48EB85}">
      <dsp:nvSpPr>
        <dsp:cNvPr id="0" name=""/>
        <dsp:cNvSpPr/>
      </dsp:nvSpPr>
      <dsp:spPr>
        <a:xfrm>
          <a:off x="297007" y="3380579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tysięcy to 1 dziesiątka tysięcy</a:t>
          </a:r>
        </a:p>
      </dsp:txBody>
      <dsp:txXfrm>
        <a:off x="321505" y="3405077"/>
        <a:ext cx="4109110" cy="452844"/>
      </dsp:txXfrm>
    </dsp:sp>
    <dsp:sp modelId="{35CCA99E-3D0B-4100-AC28-A0466117C60B}">
      <dsp:nvSpPr>
        <dsp:cNvPr id="0" name=""/>
        <dsp:cNvSpPr/>
      </dsp:nvSpPr>
      <dsp:spPr>
        <a:xfrm>
          <a:off x="0" y="4717361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F21CC-8D5E-4B01-9170-4EB3E0FABF64}">
      <dsp:nvSpPr>
        <dsp:cNvPr id="0" name=""/>
        <dsp:cNvSpPr/>
      </dsp:nvSpPr>
      <dsp:spPr>
        <a:xfrm>
          <a:off x="297007" y="4466441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dziesiątek tysięcy to 1 setka tysięcy</a:t>
          </a:r>
        </a:p>
      </dsp:txBody>
      <dsp:txXfrm>
        <a:off x="321505" y="4490939"/>
        <a:ext cx="4109110" cy="452844"/>
      </dsp:txXfrm>
    </dsp:sp>
    <dsp:sp modelId="{82777BA1-72C1-4AF6-A4E6-6BE56AEF900C}">
      <dsp:nvSpPr>
        <dsp:cNvPr id="0" name=""/>
        <dsp:cNvSpPr/>
      </dsp:nvSpPr>
      <dsp:spPr>
        <a:xfrm>
          <a:off x="0" y="5803222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1F08A-2A05-4B7B-9FC7-2550B86ADCA4}">
      <dsp:nvSpPr>
        <dsp:cNvPr id="0" name=""/>
        <dsp:cNvSpPr/>
      </dsp:nvSpPr>
      <dsp:spPr>
        <a:xfrm>
          <a:off x="297007" y="5552302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setek tysięcy to 1 milion</a:t>
          </a:r>
        </a:p>
      </dsp:txBody>
      <dsp:txXfrm>
        <a:off x="321505" y="5576800"/>
        <a:ext cx="4109110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11E6-7FE2-4AC4-9F57-E62C69AB4DC8}">
      <dsp:nvSpPr>
        <dsp:cNvPr id="0" name=""/>
        <dsp:cNvSpPr/>
      </dsp:nvSpPr>
      <dsp:spPr>
        <a:xfrm>
          <a:off x="6276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6276" y="0"/>
        <a:ext cx="1158175" cy="799288"/>
      </dsp:txXfrm>
    </dsp:sp>
    <dsp:sp modelId="{DB50354C-A448-4584-A9F3-C73E17257A77}">
      <dsp:nvSpPr>
        <dsp:cNvPr id="0" name=""/>
        <dsp:cNvSpPr/>
      </dsp:nvSpPr>
      <dsp:spPr>
        <a:xfrm>
          <a:off x="122093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MILIONÓW</a:t>
          </a:r>
        </a:p>
      </dsp:txBody>
      <dsp:txXfrm>
        <a:off x="149230" y="826425"/>
        <a:ext cx="872266" cy="1677518"/>
      </dsp:txXfrm>
    </dsp:sp>
    <dsp:sp modelId="{644B2081-E1AB-44E8-B5CC-4A48D56AB07C}">
      <dsp:nvSpPr>
        <dsp:cNvPr id="0" name=""/>
        <dsp:cNvSpPr/>
      </dsp:nvSpPr>
      <dsp:spPr>
        <a:xfrm>
          <a:off x="1251314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1251314" y="0"/>
        <a:ext cx="1158175" cy="799288"/>
      </dsp:txXfrm>
    </dsp:sp>
    <dsp:sp modelId="{F7FDE961-8EAD-42CA-B4EC-E90A41CA54CA}">
      <dsp:nvSpPr>
        <dsp:cNvPr id="0" name=""/>
        <dsp:cNvSpPr/>
      </dsp:nvSpPr>
      <dsp:spPr>
        <a:xfrm>
          <a:off x="1367132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 TYSIĘCY</a:t>
          </a:r>
        </a:p>
      </dsp:txBody>
      <dsp:txXfrm>
        <a:off x="1394269" y="826425"/>
        <a:ext cx="872266" cy="1677518"/>
      </dsp:txXfrm>
    </dsp:sp>
    <dsp:sp modelId="{BF6A397E-B23B-4EAE-BCFA-A6088EB7B076}">
      <dsp:nvSpPr>
        <dsp:cNvPr id="0" name=""/>
        <dsp:cNvSpPr/>
      </dsp:nvSpPr>
      <dsp:spPr>
        <a:xfrm>
          <a:off x="2496353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2496353" y="0"/>
        <a:ext cx="1158175" cy="799288"/>
      </dsp:txXfrm>
    </dsp:sp>
    <dsp:sp modelId="{3F0DCD7E-B6B2-4B57-A60D-649DC76010BB}">
      <dsp:nvSpPr>
        <dsp:cNvPr id="0" name=""/>
        <dsp:cNvSpPr/>
      </dsp:nvSpPr>
      <dsp:spPr>
        <a:xfrm>
          <a:off x="2612171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DZIESIATEK TYSIĘCY</a:t>
          </a:r>
        </a:p>
      </dsp:txBody>
      <dsp:txXfrm>
        <a:off x="2639308" y="826425"/>
        <a:ext cx="872266" cy="1677518"/>
      </dsp:txXfrm>
    </dsp:sp>
    <dsp:sp modelId="{7240780E-8815-46D3-A3A2-46BFE5579E8F}">
      <dsp:nvSpPr>
        <dsp:cNvPr id="0" name=""/>
        <dsp:cNvSpPr/>
      </dsp:nvSpPr>
      <dsp:spPr>
        <a:xfrm>
          <a:off x="3741392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3741392" y="0"/>
        <a:ext cx="1158175" cy="799288"/>
      </dsp:txXfrm>
    </dsp:sp>
    <dsp:sp modelId="{1D78A58D-8590-48DB-8173-2D29FE2A1601}">
      <dsp:nvSpPr>
        <dsp:cNvPr id="0" name=""/>
        <dsp:cNvSpPr/>
      </dsp:nvSpPr>
      <dsp:spPr>
        <a:xfrm>
          <a:off x="3857209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TYSIĘCY</a:t>
          </a:r>
        </a:p>
      </dsp:txBody>
      <dsp:txXfrm>
        <a:off x="3884346" y="826425"/>
        <a:ext cx="872266" cy="1677518"/>
      </dsp:txXfrm>
    </dsp:sp>
    <dsp:sp modelId="{BE9C254D-129F-4FBF-9AC2-DE6570759939}">
      <dsp:nvSpPr>
        <dsp:cNvPr id="0" name=""/>
        <dsp:cNvSpPr/>
      </dsp:nvSpPr>
      <dsp:spPr>
        <a:xfrm>
          <a:off x="4986430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4986430" y="0"/>
        <a:ext cx="1158175" cy="799288"/>
      </dsp:txXfrm>
    </dsp:sp>
    <dsp:sp modelId="{FD6AEDBA-6FFD-4378-8641-301450A081DE}">
      <dsp:nvSpPr>
        <dsp:cNvPr id="0" name=""/>
        <dsp:cNvSpPr/>
      </dsp:nvSpPr>
      <dsp:spPr>
        <a:xfrm>
          <a:off x="5102248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SETEK</a:t>
          </a:r>
        </a:p>
      </dsp:txBody>
      <dsp:txXfrm>
        <a:off x="5129385" y="826425"/>
        <a:ext cx="872266" cy="1677518"/>
      </dsp:txXfrm>
    </dsp:sp>
    <dsp:sp modelId="{03409E9D-5D8D-4A08-BF83-920F186FB454}">
      <dsp:nvSpPr>
        <dsp:cNvPr id="0" name=""/>
        <dsp:cNvSpPr/>
      </dsp:nvSpPr>
      <dsp:spPr>
        <a:xfrm>
          <a:off x="6231469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6231469" y="0"/>
        <a:ext cx="1158175" cy="799288"/>
      </dsp:txXfrm>
    </dsp:sp>
    <dsp:sp modelId="{BD885BED-7E17-44F9-9A17-CDDF7C2C3E2B}">
      <dsp:nvSpPr>
        <dsp:cNvPr id="0" name=""/>
        <dsp:cNvSpPr/>
      </dsp:nvSpPr>
      <dsp:spPr>
        <a:xfrm>
          <a:off x="6347287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DZIESIĄTEK</a:t>
          </a:r>
        </a:p>
      </dsp:txBody>
      <dsp:txXfrm>
        <a:off x="6374424" y="826425"/>
        <a:ext cx="872266" cy="1677518"/>
      </dsp:txXfrm>
    </dsp:sp>
    <dsp:sp modelId="{F7326098-9034-453D-BFA2-4D85CA3E1859}">
      <dsp:nvSpPr>
        <dsp:cNvPr id="0" name=""/>
        <dsp:cNvSpPr/>
      </dsp:nvSpPr>
      <dsp:spPr>
        <a:xfrm>
          <a:off x="7476508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7476508" y="0"/>
        <a:ext cx="1158175" cy="799288"/>
      </dsp:txXfrm>
    </dsp:sp>
    <dsp:sp modelId="{7C0FF145-CAFF-4D44-8502-3387A9EA3FE0}">
      <dsp:nvSpPr>
        <dsp:cNvPr id="0" name=""/>
        <dsp:cNvSpPr/>
      </dsp:nvSpPr>
      <dsp:spPr>
        <a:xfrm>
          <a:off x="7592325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JEDNOŚCI</a:t>
          </a:r>
        </a:p>
      </dsp:txBody>
      <dsp:txXfrm>
        <a:off x="7619462" y="826425"/>
        <a:ext cx="872266" cy="1677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8E18F-3986-4C11-B959-6AE518D0AB57}">
      <dsp:nvSpPr>
        <dsp:cNvPr id="0" name=""/>
        <dsp:cNvSpPr/>
      </dsp:nvSpPr>
      <dsp:spPr>
        <a:xfrm>
          <a:off x="0" y="4235056"/>
          <a:ext cx="8208912" cy="1390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3</a:t>
          </a:r>
        </a:p>
      </dsp:txBody>
      <dsp:txXfrm>
        <a:off x="0" y="4235056"/>
        <a:ext cx="8208912" cy="750621"/>
      </dsp:txXfrm>
    </dsp:sp>
    <dsp:sp modelId="{FDA1F273-9536-4616-90B3-BBBE4EDFC6BA}">
      <dsp:nvSpPr>
        <dsp:cNvPr id="0" name=""/>
        <dsp:cNvSpPr/>
      </dsp:nvSpPr>
      <dsp:spPr>
        <a:xfrm>
          <a:off x="0" y="4957877"/>
          <a:ext cx="8208912" cy="6394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Podpisz podziałki osi liczbowej conajmniej dwoma liczbami, </a:t>
          </a:r>
          <a:br>
            <a:rPr lang="pl-PL" sz="2000" b="1" kern="1200"/>
          </a:br>
          <a:r>
            <a:rPr lang="pl-PL" sz="2000" b="1" kern="1200"/>
            <a:t>aby określić jej jednostkę.</a:t>
          </a:r>
        </a:p>
      </dsp:txBody>
      <dsp:txXfrm>
        <a:off x="0" y="4957877"/>
        <a:ext cx="8208912" cy="639418"/>
      </dsp:txXfrm>
    </dsp:sp>
    <dsp:sp modelId="{7EF1A760-ACF7-4299-84EA-B2BDE8618D3A}">
      <dsp:nvSpPr>
        <dsp:cNvPr id="0" name=""/>
        <dsp:cNvSpPr/>
      </dsp:nvSpPr>
      <dsp:spPr>
        <a:xfrm rot="10800000">
          <a:off x="0" y="2118025"/>
          <a:ext cx="8208912" cy="21378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2</a:t>
          </a:r>
        </a:p>
      </dsp:txBody>
      <dsp:txXfrm rot="-10800000">
        <a:off x="0" y="2118025"/>
        <a:ext cx="8208912" cy="750396"/>
      </dsp:txXfrm>
    </dsp:sp>
    <dsp:sp modelId="{AC6D8383-CB6B-4B9A-A43E-BB7552AE71B8}">
      <dsp:nvSpPr>
        <dsp:cNvPr id="0" name=""/>
        <dsp:cNvSpPr/>
      </dsp:nvSpPr>
      <dsp:spPr>
        <a:xfrm>
          <a:off x="0" y="2868421"/>
          <a:ext cx="8208912" cy="639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/>
            <a:t>Narysuj podziałki na osi liczbowej w wybranej, </a:t>
          </a:r>
          <a:r>
            <a:rPr lang="pl-PL" sz="2000" b="1" kern="1200" dirty="0" smtClean="0"/>
            <a:t/>
          </a:r>
          <a:br>
            <a:rPr lang="pl-PL" sz="2000" b="1" kern="1200" dirty="0" smtClean="0"/>
          </a:br>
          <a:r>
            <a:rPr lang="pl-PL" sz="2000" b="1" kern="1200" dirty="0" smtClean="0"/>
            <a:t>ale </a:t>
          </a:r>
          <a:r>
            <a:rPr lang="pl-PL" sz="2000" b="1" kern="1200" dirty="0"/>
            <a:t>równej odległości od siebie.</a:t>
          </a:r>
        </a:p>
      </dsp:txBody>
      <dsp:txXfrm>
        <a:off x="0" y="2868421"/>
        <a:ext cx="8208912" cy="639226"/>
      </dsp:txXfrm>
    </dsp:sp>
    <dsp:sp modelId="{D94E4EC5-8B7D-4F68-8F79-CFC17147A242}">
      <dsp:nvSpPr>
        <dsp:cNvPr id="0" name=""/>
        <dsp:cNvSpPr/>
      </dsp:nvSpPr>
      <dsp:spPr>
        <a:xfrm rot="10800000">
          <a:off x="0" y="994"/>
          <a:ext cx="8208912" cy="21378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1</a:t>
          </a:r>
        </a:p>
      </dsp:txBody>
      <dsp:txXfrm rot="-10800000">
        <a:off x="0" y="994"/>
        <a:ext cx="8208912" cy="750396"/>
      </dsp:txXfrm>
    </dsp:sp>
    <dsp:sp modelId="{522BFD95-C599-42A6-ADE2-BBBE29627E83}">
      <dsp:nvSpPr>
        <dsp:cNvPr id="0" name=""/>
        <dsp:cNvSpPr/>
      </dsp:nvSpPr>
      <dsp:spPr>
        <a:xfrm>
          <a:off x="0" y="751390"/>
          <a:ext cx="8208912" cy="639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Narysuj strzałkę pokazującą, w którą stronę na osi liczbowej rosną liczby.</a:t>
          </a:r>
        </a:p>
      </dsp:txBody>
      <dsp:txXfrm>
        <a:off x="0" y="751390"/>
        <a:ext cx="8208912" cy="639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2013-12-30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17231"/>
              </p:ext>
            </p:extLst>
          </p:nvPr>
        </p:nvGraphicFramePr>
        <p:xfrm>
          <a:off x="72006" y="260648"/>
          <a:ext cx="8964490" cy="6336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2898"/>
                <a:gridCol w="1792898"/>
                <a:gridCol w="1792898"/>
                <a:gridCol w="1792898"/>
                <a:gridCol w="1792898"/>
              </a:tblGrid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0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1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2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3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4</a:t>
                      </a:r>
                      <a:endParaRPr lang="pl-PL" sz="19900" dirty="0"/>
                    </a:p>
                  </a:txBody>
                  <a:tcPr/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5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6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7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8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9</a:t>
                      </a:r>
                      <a:endParaRPr lang="pl-PL" sz="19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1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04039345"/>
              </p:ext>
            </p:extLst>
          </p:nvPr>
        </p:nvGraphicFramePr>
        <p:xfrm>
          <a:off x="251520" y="1844824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1590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49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C:\Users\JUSTYNIAN\Downloads\pi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21" y="26643"/>
            <a:ext cx="4845843" cy="6799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3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1761"/>
            <a:ext cx="6264696" cy="4373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00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097" name="Obraz 9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8" y="1825352"/>
            <a:ext cx="9187472" cy="31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4025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2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.sadistic.pl/pics/8d851c2439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6583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72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9"/>
          <a:stretch/>
        </p:blipFill>
        <p:spPr bwMode="auto">
          <a:xfrm>
            <a:off x="755576" y="1480898"/>
            <a:ext cx="7470055" cy="341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68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numizmatyczny.pl/images/banknot_kopernik_aw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6200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2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weszlo.com/fotonews/1215904639_miar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03747"/>
            <a:ext cx="6480720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30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static.ezoter.pl/upload/image/FOTOLIA2011/ok%20i%20nie%20ok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1628800"/>
            <a:ext cx="6971649" cy="354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016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0265230"/>
              </p:ext>
            </p:extLst>
          </p:nvPr>
        </p:nvGraphicFramePr>
        <p:xfrm>
          <a:off x="454025" y="457200"/>
          <a:ext cx="8208912" cy="562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4025" y="3895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08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 smtClean="0"/>
              <a:t>&lt;</a:t>
            </a:r>
            <a:endParaRPr lang="pl-PL" sz="41300" dirty="0"/>
          </a:p>
        </p:txBody>
      </p:sp>
    </p:spTree>
    <p:extLst>
      <p:ext uri="{BB962C8B-B14F-4D97-AF65-F5344CB8AC3E}">
        <p14:creationId xmlns:p14="http://schemas.microsoft.com/office/powerpoint/2010/main" val="39810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/>
              <a:t>&gt;</a:t>
            </a:r>
            <a:endParaRPr lang="pl-PL" sz="41300" dirty="0"/>
          </a:p>
        </p:txBody>
      </p:sp>
    </p:spTree>
    <p:extLst>
      <p:ext uri="{BB962C8B-B14F-4D97-AF65-F5344CB8AC3E}">
        <p14:creationId xmlns:p14="http://schemas.microsoft.com/office/powerpoint/2010/main" val="17812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 smtClean="0"/>
              <a:t>=</a:t>
            </a:r>
            <a:endParaRPr lang="pl-PL" sz="41300" dirty="0"/>
          </a:p>
        </p:txBody>
      </p:sp>
    </p:spTree>
    <p:extLst>
      <p:ext uri="{BB962C8B-B14F-4D97-AF65-F5344CB8AC3E}">
        <p14:creationId xmlns:p14="http://schemas.microsoft.com/office/powerpoint/2010/main" val="17812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85698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31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4121464949"/>
              </p:ext>
            </p:extLst>
          </p:nvPr>
        </p:nvGraphicFramePr>
        <p:xfrm>
          <a:off x="89756" y="228600"/>
          <a:ext cx="8964488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181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2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2540106201"/>
              </p:ext>
            </p:extLst>
          </p:nvPr>
        </p:nvGraphicFramePr>
        <p:xfrm>
          <a:off x="0" y="236891"/>
          <a:ext cx="9144000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31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48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475656" y="870967"/>
            <a:ext cx="61744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600" i="1" dirty="0"/>
              <a:t>W domu Tereski</a:t>
            </a:r>
            <a:br>
              <a:rPr lang="pl-PL" sz="3600" i="1" dirty="0"/>
            </a:br>
            <a:r>
              <a:rPr lang="pl-PL" sz="3600" i="1" dirty="0"/>
              <a:t>Przyszły na świat</a:t>
            </a:r>
            <a:br>
              <a:rPr lang="pl-PL" sz="3600" i="1" dirty="0"/>
            </a:br>
            <a:r>
              <a:rPr lang="pl-PL" sz="3600" i="1" dirty="0"/>
              <a:t>Trzy prześliczne</a:t>
            </a:r>
            <a:br>
              <a:rPr lang="pl-PL" sz="3600" i="1" dirty="0"/>
            </a:br>
            <a:r>
              <a:rPr lang="pl-PL" sz="3600" i="1" dirty="0"/>
              <a:t>Brązowe </a:t>
            </a:r>
            <a:r>
              <a:rPr lang="pl-PL" sz="3600" i="1" dirty="0" smtClean="0"/>
              <a:t>pieski</a:t>
            </a:r>
          </a:p>
          <a:p>
            <a:pPr algn="ctr"/>
            <a:endParaRPr lang="pl-PL" sz="3600" dirty="0"/>
          </a:p>
          <a:p>
            <a:pPr algn="ctr"/>
            <a:r>
              <a:rPr lang="pl-PL" sz="3600" i="1" dirty="0"/>
              <a:t>I choć kłopotów</a:t>
            </a:r>
            <a:br>
              <a:rPr lang="pl-PL" sz="3600" i="1" dirty="0"/>
            </a:br>
            <a:r>
              <a:rPr lang="pl-PL" sz="3600" i="1" dirty="0"/>
              <a:t>Ma z nimi bez liku</a:t>
            </a:r>
            <a:br>
              <a:rPr lang="pl-PL" sz="3600" i="1" dirty="0"/>
            </a:br>
            <a:r>
              <a:rPr lang="pl-PL" sz="3600" i="1" dirty="0"/>
              <a:t>Nie odda nikomu</a:t>
            </a:r>
            <a:br>
              <a:rPr lang="pl-PL" sz="3600" i="1" dirty="0"/>
            </a:br>
            <a:r>
              <a:rPr lang="pl-PL" sz="3600" i="1" dirty="0"/>
              <a:t>Swych rozbójników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22015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kleurplaat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1" t="26123" r="14558" b="11008"/>
          <a:stretch/>
        </p:blipFill>
        <p:spPr bwMode="auto">
          <a:xfrm>
            <a:off x="2339752" y="692696"/>
            <a:ext cx="4824536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63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18" y="1055890"/>
            <a:ext cx="6191250" cy="446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0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arthurt.pl/data/gfx/icons/large/3/2/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43" y="247932"/>
            <a:ext cx="2880320" cy="32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az 2" descr="http://a01.cdn.a.pl/zdjecie-23911/wrigley-orbit-peach-guma-do-zucia-29g-Ful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856" y="372237"/>
            <a:ext cx="2880320" cy="3007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az 3" descr="http://images7.fotosik.pl/88/b394ec02fa7ab1f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4243203"/>
            <a:ext cx="3888432" cy="2017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 descr="http://image.ceneo.pl/data/products/14396930/i-pampers-active-baby-3-midi-112-sz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26206"/>
            <a:ext cx="3419872" cy="2542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7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35913920"/>
              </p:ext>
            </p:extLst>
          </p:nvPr>
        </p:nvGraphicFramePr>
        <p:xfrm>
          <a:off x="251520" y="1844824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1590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4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54549909"/>
              </p:ext>
            </p:extLst>
          </p:nvPr>
        </p:nvGraphicFramePr>
        <p:xfrm>
          <a:off x="1728192" y="72008"/>
          <a:ext cx="5940152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7013" y="648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7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147</Words>
  <Application>Microsoft Office PowerPoint</Application>
  <PresentationFormat>Pokaz na ekranie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5</cp:revision>
  <dcterms:created xsi:type="dcterms:W3CDTF">2013-12-30T03:13:27Z</dcterms:created>
  <dcterms:modified xsi:type="dcterms:W3CDTF">2013-12-30T03:41:56Z</dcterms:modified>
</cp:coreProperties>
</file>